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22"/>
  </p:notesMasterIdLst>
  <p:sldIdLst>
    <p:sldId id="256" r:id="rId4"/>
    <p:sldId id="257" r:id="rId5"/>
    <p:sldId id="564" r:id="rId6"/>
    <p:sldId id="258" r:id="rId7"/>
    <p:sldId id="565" r:id="rId8"/>
    <p:sldId id="259" r:id="rId9"/>
    <p:sldId id="260" r:id="rId10"/>
    <p:sldId id="262" r:id="rId11"/>
    <p:sldId id="261" r:id="rId12"/>
    <p:sldId id="563" r:id="rId13"/>
    <p:sldId id="263" r:id="rId14"/>
    <p:sldId id="566" r:id="rId15"/>
    <p:sldId id="567" r:id="rId16"/>
    <p:sldId id="568" r:id="rId17"/>
    <p:sldId id="285" r:id="rId18"/>
    <p:sldId id="316" r:id="rId19"/>
    <p:sldId id="267" r:id="rId20"/>
    <p:sldId id="569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 lê" initials="ll" lastIdx="1" clrIdx="0">
    <p:extLst>
      <p:ext uri="{19B8F6BF-5375-455C-9EA6-DF929625EA0E}">
        <p15:presenceInfo xmlns:p15="http://schemas.microsoft.com/office/powerpoint/2012/main" userId="aa8bbc59fd31db38" providerId="Windows Live"/>
      </p:ext>
    </p:extLst>
  </p:cmAuthor>
  <p:cmAuthor id="2" name="hung.nv2510hung.nv2510" initials="h" lastIdx="1" clrIdx="1">
    <p:extLst>
      <p:ext uri="{19B8F6BF-5375-455C-9EA6-DF929625EA0E}">
        <p15:presenceInfo xmlns:p15="http://schemas.microsoft.com/office/powerpoint/2012/main" userId="S::hung.nv2510@dulieucuatoi.win::a43b6403-c448-41ca-a855-a9cbf1ea9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BF6"/>
    <a:srgbClr val="FFFAF7"/>
    <a:srgbClr val="E1EDBD"/>
    <a:srgbClr val="ED2C9A"/>
    <a:srgbClr val="DDF0EC"/>
    <a:srgbClr val="EAF3E2"/>
    <a:srgbClr val="FFECE5"/>
    <a:srgbClr val="6D6EAD"/>
    <a:srgbClr val="6DC04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5092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482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4648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Hướng dẫn: GV click vào Du thuyền để di chuyển đến </a:t>
            </a:r>
            <a:r>
              <a:rPr lang="en-US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vi-VN" dirty="0"/>
              <a:t>&gt;&gt;&gt; chọn vào </a:t>
            </a:r>
            <a:r>
              <a:rPr lang="en-US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 </a:t>
            </a:r>
            <a:r>
              <a:rPr lang="vi-VN" dirty="0"/>
              <a:t>để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vi-VN" dirty="0"/>
              <a:t>hiện câu 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Lặp lại các bước trên để đến câu hỏi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33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80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43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323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4393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07-09-2023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646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07-09-2023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27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07-09-2023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26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07-09-2023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999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07-09-2023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897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07-09-2023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755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07-09-2023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50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07-09-2023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439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07-09-2023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899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07-09-2023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368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07-09-2023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996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806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882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437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231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468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524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617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009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51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6162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84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/>
              <a:t>07-09-2023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036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813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hyperlink" Target="https://hoc10.vn/doc-sach/toan-3-tap-2/1/133/5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5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hyperlink" Target="https://hoc10.vn/doc-sach/toan-3-tap-2/1/133/5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hyperlink" Target="https://hoc10.vn/doc-sach/toan-3-tap-2/1/133/50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hyperlink" Target="https://hoc10.vn/doc-sach/toan-3-tap-2/1/133/5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5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.jp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3.jpg"/><Relationship Id="rId10" Type="http://schemas.openxmlformats.org/officeDocument/2006/relationships/image" Target="../media/image6.jp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6.jp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5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536639" y="1824247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7: </a:t>
            </a:r>
            <a:r>
              <a:rPr lang="nn-NO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Em vui học Toán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674505" y="868533"/>
            <a:ext cx="9327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rồi vẽ đường tròn lớn trên sân trường mà không dùng compa.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363251-166F-1C2B-C025-691FAF10E9D4}"/>
              </a:ext>
            </a:extLst>
          </p:cNvPr>
          <p:cNvGrpSpPr/>
          <p:nvPr/>
        </p:nvGrpSpPr>
        <p:grpSpPr>
          <a:xfrm>
            <a:off x="7955188" y="1543094"/>
            <a:ext cx="3376510" cy="2647319"/>
            <a:chOff x="1688805" y="2550999"/>
            <a:chExt cx="3762817" cy="2778423"/>
          </a:xfrm>
        </p:grpSpPr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F0D46FE1-3F96-FCE0-6503-BAF8F80D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805" y="2550999"/>
              <a:ext cx="3762817" cy="2778423"/>
            </a:xfrm>
            <a:prstGeom prst="rect">
              <a:avLst/>
            </a:prstGeom>
          </p:spPr>
        </p:pic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78F757DD-77F7-75EE-1FD6-1754BE455C33}"/>
                </a:ext>
              </a:extLst>
            </p:cNvPr>
            <p:cNvSpPr txBox="1"/>
            <p:nvPr/>
          </p:nvSpPr>
          <p:spPr>
            <a:xfrm>
              <a:off x="1986072" y="3117036"/>
              <a:ext cx="3168284" cy="16463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4000" b="1" spc="174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vi-VN" sz="2400" dirty="0"/>
                <a:t>VẼ ĐƯỜNG TRÒN MÀ KHÔNG DÙNG COMPA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96B79B-C5BA-C19D-FC6E-2565F5CE5D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78" t="18045" r="4790" b="3806"/>
          <a:stretch/>
        </p:blipFill>
        <p:spPr>
          <a:xfrm>
            <a:off x="700858" y="2082422"/>
            <a:ext cx="6835568" cy="427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F26ECA-133A-304E-803E-BD09E91ABB9D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0A4141BA-2E96-210E-BF7F-A899A3FA3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66F8A0-640F-BE7E-86FC-9308C29A53E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674505" y="987815"/>
            <a:ext cx="9327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 ước lượng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363251-166F-1C2B-C025-691FAF10E9D4}"/>
              </a:ext>
            </a:extLst>
          </p:cNvPr>
          <p:cNvGrpSpPr/>
          <p:nvPr/>
        </p:nvGrpSpPr>
        <p:grpSpPr>
          <a:xfrm>
            <a:off x="7969936" y="983685"/>
            <a:ext cx="3376510" cy="1885906"/>
            <a:chOff x="1688805" y="2551000"/>
            <a:chExt cx="3762817" cy="1979302"/>
          </a:xfrm>
        </p:grpSpPr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F0D46FE1-3F96-FCE0-6503-BAF8F80D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805" y="2551000"/>
              <a:ext cx="3762817" cy="1979302"/>
            </a:xfrm>
            <a:prstGeom prst="rect">
              <a:avLst/>
            </a:prstGeom>
          </p:spPr>
        </p:pic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78F757DD-77F7-75EE-1FD6-1754BE455C33}"/>
                </a:ext>
              </a:extLst>
            </p:cNvPr>
            <p:cNvSpPr txBox="1"/>
            <p:nvPr/>
          </p:nvSpPr>
          <p:spPr>
            <a:xfrm>
              <a:off x="1986072" y="3023821"/>
              <a:ext cx="3168284" cy="1033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4000" b="1" spc="174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vi-VN" sz="3200" dirty="0"/>
                <a:t>TẬP ƯỚC LƯỢNG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51BD723-19BC-3333-3C61-8B5B13072DC7}"/>
              </a:ext>
            </a:extLst>
          </p:cNvPr>
          <p:cNvSpPr/>
          <p:nvPr/>
        </p:nvSpPr>
        <p:spPr>
          <a:xfrm>
            <a:off x="637847" y="1682481"/>
            <a:ext cx="6824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Quan sát tranh và nhận xét cách ước lượng của hai bạn dưới đây: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3C534E-173D-BCFF-DE9E-CDC211974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3626" y="2623369"/>
            <a:ext cx="7969936" cy="448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674505" y="987815"/>
            <a:ext cx="9327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 ước lượng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363251-166F-1C2B-C025-691FAF10E9D4}"/>
              </a:ext>
            </a:extLst>
          </p:cNvPr>
          <p:cNvGrpSpPr/>
          <p:nvPr/>
        </p:nvGrpSpPr>
        <p:grpSpPr>
          <a:xfrm>
            <a:off x="7969936" y="983685"/>
            <a:ext cx="3376510" cy="1885906"/>
            <a:chOff x="1688805" y="2551000"/>
            <a:chExt cx="3762817" cy="1979302"/>
          </a:xfrm>
        </p:grpSpPr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F0D46FE1-3F96-FCE0-6503-BAF8F80D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805" y="2551000"/>
              <a:ext cx="3762817" cy="1979302"/>
            </a:xfrm>
            <a:prstGeom prst="rect">
              <a:avLst/>
            </a:prstGeom>
          </p:spPr>
        </p:pic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78F757DD-77F7-75EE-1FD6-1754BE455C33}"/>
                </a:ext>
              </a:extLst>
            </p:cNvPr>
            <p:cNvSpPr txBox="1"/>
            <p:nvPr/>
          </p:nvSpPr>
          <p:spPr>
            <a:xfrm>
              <a:off x="1986072" y="3023821"/>
              <a:ext cx="3168284" cy="1033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4000" b="1" spc="174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vi-VN" sz="3200" dirty="0"/>
                <a:t>TẬP ƯỚC LƯỢNG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51BD723-19BC-3333-3C61-8B5B13072DC7}"/>
              </a:ext>
            </a:extLst>
          </p:cNvPr>
          <p:cNvSpPr/>
          <p:nvPr/>
        </p:nvSpPr>
        <p:spPr>
          <a:xfrm>
            <a:off x="637847" y="1682481"/>
            <a:ext cx="6441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Quan sát tranh rồi ước lượng số gam hạt sen trong mỗi lọ sau: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00EC5C-2F3C-2AB7-6D96-28CA2328CDFE}"/>
              </a:ext>
            </a:extLst>
          </p:cNvPr>
          <p:cNvGrpSpPr/>
          <p:nvPr/>
        </p:nvGrpSpPr>
        <p:grpSpPr>
          <a:xfrm>
            <a:off x="845554" y="2673775"/>
            <a:ext cx="5988033" cy="3368268"/>
            <a:chOff x="191542" y="2869591"/>
            <a:chExt cx="6441379" cy="362327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F55863B-E3F6-3CEB-CC75-1661FD19B01D}"/>
                </a:ext>
              </a:extLst>
            </p:cNvPr>
            <p:cNvSpPr/>
            <p:nvPr/>
          </p:nvSpPr>
          <p:spPr>
            <a:xfrm>
              <a:off x="4709160" y="5745480"/>
              <a:ext cx="1422559" cy="426720"/>
            </a:xfrm>
            <a:prstGeom prst="roundRect">
              <a:avLst/>
            </a:prstGeom>
            <a:solidFill>
              <a:srgbClr val="D9EBF6"/>
            </a:solidFill>
            <a:ln>
              <a:solidFill>
                <a:srgbClr val="D9EBF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1CA0A43-2C98-52C0-8719-C29463C3B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1542" y="2869591"/>
              <a:ext cx="6441379" cy="362327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1EE1F05-B1DA-1D54-16B9-68BC3F33FB92}"/>
              </a:ext>
            </a:extLst>
          </p:cNvPr>
          <p:cNvSpPr txBox="1"/>
          <p:nvPr/>
        </p:nvSpPr>
        <p:spPr>
          <a:xfrm>
            <a:off x="520767" y="5849432"/>
            <a:ext cx="6675537" cy="57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Lọ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 có 240 g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lọ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D có 360 g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sen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674505" y="987815"/>
            <a:ext cx="9327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 ước lượng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363251-166F-1C2B-C025-691FAF10E9D4}"/>
              </a:ext>
            </a:extLst>
          </p:cNvPr>
          <p:cNvGrpSpPr/>
          <p:nvPr/>
        </p:nvGrpSpPr>
        <p:grpSpPr>
          <a:xfrm>
            <a:off x="7969936" y="983685"/>
            <a:ext cx="3376510" cy="1885906"/>
            <a:chOff x="1688805" y="2551000"/>
            <a:chExt cx="3762817" cy="1979302"/>
          </a:xfrm>
        </p:grpSpPr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F0D46FE1-3F96-FCE0-6503-BAF8F80D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805" y="2551000"/>
              <a:ext cx="3762817" cy="1979302"/>
            </a:xfrm>
            <a:prstGeom prst="rect">
              <a:avLst/>
            </a:prstGeom>
          </p:spPr>
        </p:pic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78F757DD-77F7-75EE-1FD6-1754BE455C33}"/>
                </a:ext>
              </a:extLst>
            </p:cNvPr>
            <p:cNvSpPr txBox="1"/>
            <p:nvPr/>
          </p:nvSpPr>
          <p:spPr>
            <a:xfrm>
              <a:off x="1986072" y="3023821"/>
              <a:ext cx="3168284" cy="1033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4000" b="1" spc="174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vi-VN" sz="3200" dirty="0"/>
                <a:t>TẬP ƯỚC LƯỢNG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51BD723-19BC-3333-3C61-8B5B13072DC7}"/>
              </a:ext>
            </a:extLst>
          </p:cNvPr>
          <p:cNvSpPr/>
          <p:nvPr/>
        </p:nvSpPr>
        <p:spPr>
          <a:xfrm>
            <a:off x="637847" y="1682481"/>
            <a:ext cx="6441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Quan sát tranh rồi ước lượng mỗi bình sau chứa khoảng bao nhiêu lít nước: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7FEFB9-B323-9900-B627-5213044DF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47" y="2419080"/>
            <a:ext cx="6441379" cy="362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55F42-641F-879E-5BDC-5E8AB5B8FF41}"/>
                  </a:ext>
                </a:extLst>
              </p:cNvPr>
              <p:cNvSpPr txBox="1"/>
              <p:nvPr/>
            </p:nvSpPr>
            <p:spPr>
              <a:xfrm>
                <a:off x="520767" y="5849432"/>
                <a:ext cx="6675537" cy="5746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Bình E có 10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24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bình</a:t>
                </a:r>
                <a:r>
                  <a:rPr lang="en-US" sz="24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G có 5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55F42-641F-879E-5BDC-5E8AB5B8F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67" y="5849432"/>
                <a:ext cx="6675537" cy="574644"/>
              </a:xfrm>
              <a:prstGeom prst="rect">
                <a:avLst/>
              </a:prstGeom>
              <a:blipFill>
                <a:blip r:embed="rId8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68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97741-746C-42B8-A510-FEA0520DB8CF}"/>
              </a:ext>
            </a:extLst>
          </p:cNvPr>
          <p:cNvSpPr/>
          <p:nvPr/>
        </p:nvSpPr>
        <p:spPr>
          <a:xfrm>
            <a:off x="770133" y="1713068"/>
            <a:ext cx="10564617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cảm xúc của em sau giờ học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67B795-E8B9-C8C5-7DC2-D18F83D7EB45}"/>
              </a:ext>
            </a:extLst>
          </p:cNvPr>
          <p:cNvSpPr/>
          <p:nvPr/>
        </p:nvSpPr>
        <p:spPr>
          <a:xfrm>
            <a:off x="770133" y="1713067"/>
            <a:ext cx="10713540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thích hoạt động nào nhất trong giờ học?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B118C-110E-5BF0-28FC-DB5E450453F4}"/>
              </a:ext>
            </a:extLst>
          </p:cNvPr>
          <p:cNvSpPr/>
          <p:nvPr/>
        </p:nvSpPr>
        <p:spPr>
          <a:xfrm>
            <a:off x="2080516" y="1710811"/>
            <a:ext cx="80309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nào em còn lúng túng, nếu làm lại em sẽ làm gì?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2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2426758" y="1322614"/>
            <a:ext cx="704109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VỀ NHÀ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93F9AF2-945C-88F6-369D-600BED2DE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3808"/>
          <a:stretch>
            <a:fillRect/>
          </a:stretch>
        </p:blipFill>
        <p:spPr>
          <a:xfrm>
            <a:off x="1456196" y="2079523"/>
            <a:ext cx="2791340" cy="29281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F41C5-218F-3607-DFBD-3D0313C4331A}"/>
              </a:ext>
            </a:extLst>
          </p:cNvPr>
          <p:cNvSpPr txBox="1"/>
          <p:nvPr/>
        </p:nvSpPr>
        <p:spPr>
          <a:xfrm>
            <a:off x="1595233" y="2538420"/>
            <a:ext cx="2519568" cy="2347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941060" algn="l"/>
              </a:tabLst>
            </a:pPr>
            <a:r>
              <a:rPr lang="vi-VN" sz="2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Ôn lại cách đọc, viết số trong phạm vi 100 000, số liền trước, liền sau, làm tròn số.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8BCB1CB-9281-8402-16BC-B514F534B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3808"/>
          <a:stretch>
            <a:fillRect/>
          </a:stretch>
        </p:blipFill>
        <p:spPr>
          <a:xfrm>
            <a:off x="4508600" y="2079523"/>
            <a:ext cx="3052407" cy="29281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B3B3AF-F2E4-A967-00BA-0684057B6F67}"/>
              </a:ext>
            </a:extLst>
          </p:cNvPr>
          <p:cNvSpPr txBox="1"/>
          <p:nvPr/>
        </p:nvSpPr>
        <p:spPr>
          <a:xfrm>
            <a:off x="4647638" y="2538420"/>
            <a:ext cx="2791340" cy="2335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941060" algn="l"/>
              </a:tabLst>
            </a:pPr>
            <a:r>
              <a:rPr lang="vi-VN" sz="2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Trang trí thêm nhiều sản phẩm về hình tròn, tìm nhiều cách vẽ hình tròn trong thực tiễn.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E30158C-138E-5128-C018-BE5646A3A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3808"/>
          <a:stretch>
            <a:fillRect/>
          </a:stretch>
        </p:blipFill>
        <p:spPr>
          <a:xfrm>
            <a:off x="7846142" y="2079523"/>
            <a:ext cx="2506204" cy="29281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3289E0-A1CD-944F-8028-81CABC26D476}"/>
              </a:ext>
            </a:extLst>
          </p:cNvPr>
          <p:cNvSpPr txBox="1"/>
          <p:nvPr/>
        </p:nvSpPr>
        <p:spPr>
          <a:xfrm>
            <a:off x="7964129" y="2538420"/>
            <a:ext cx="2255482" cy="187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941060" algn="l"/>
              </a:tabLst>
            </a:pPr>
            <a:r>
              <a:rPr lang="vi-VN" sz="2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Ước lượng cân nặng, dung tích những đồ vật xung quanh.</a:t>
            </a:r>
          </a:p>
        </p:txBody>
      </p:sp>
    </p:spTree>
    <p:extLst>
      <p:ext uri="{BB962C8B-B14F-4D97-AF65-F5344CB8AC3E}">
        <p14:creationId xmlns:p14="http://schemas.microsoft.com/office/powerpoint/2010/main" val="39299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4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4A74BD-AC08-BF57-359E-DFD19FFE1F3B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C5472364-2C97-B197-EF27-D42764334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D45E7E-9563-8F51-D25D-10D9EE54901A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8171635" y="4179381"/>
            <a:ext cx="2410640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723" y="703385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DU HÀNH VŨ TRỤ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6BF37C-8002-4D99-B87D-29634BE33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347031" y="430190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40239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7" y="665682"/>
            <a:ext cx="2072692" cy="15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2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7" action="ppaction://hlinksldjump"/>
          </p:cNvPr>
          <p:cNvSpPr/>
          <p:nvPr/>
        </p:nvSpPr>
        <p:spPr>
          <a:xfrm>
            <a:off x="990679" y="1153121"/>
            <a:ext cx="907264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Kim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Elipse 12">
            <a:hlinkClick r:id="rId8" action="ppaction://hlinksldjump"/>
          </p:cNvPr>
          <p:cNvSpPr/>
          <p:nvPr/>
        </p:nvSpPr>
        <p:spPr>
          <a:xfrm>
            <a:off x="5375850" y="984460"/>
            <a:ext cx="967800" cy="958639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Mộc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Elipse 10">
            <a:hlinkClick r:id="rId9" action="ppaction://hlinksldjump"/>
          </p:cNvPr>
          <p:cNvSpPr/>
          <p:nvPr/>
        </p:nvSpPr>
        <p:spPr>
          <a:xfrm>
            <a:off x="7264817" y="4702078"/>
            <a:ext cx="1012408" cy="955771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Thủy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A7437D-57FD-93B3-593B-BE25EF74F6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00195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3507 L 0.24713 -0.481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657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14 -0.48171 L 0.24714 -0.48148 C 0.25117 -0.47593 0.2556 -0.46968 0.26003 -0.46389 C 0.26198 -0.46134 0.26484 -0.45949 0.2668 -0.45695 C 0.26849 -0.45486 0.26849 -0.45232 0.27005 -0.45 C 0.27409 -0.44537 0.27891 -0.44097 0.28346 -0.43658 L 0.28984 -0.42963 C 0.29831 -0.4125 0.28698 -0.4338 0.3 -0.41621 C 0.30156 -0.41389 0.30156 -0.41158 0.30312 -0.40926 C 0.30716 -0.40463 0.31211 -0.4 0.31654 -0.39584 L 0.32292 -0.38889 L 0.32982 -0.38171 C 0.3375 -0.36621 0.32747 -0.38588 0.33997 -0.36621 C 0.34115 -0.36389 0.34154 -0.36158 0.3431 -0.35926 C 0.35169 -0.3456 0.34674 -0.35486 0.35651 -0.34375 C 0.35885 -0.34051 0.36055 -0.33727 0.36289 -0.33449 C 0.36289 -0.33426 0.37943 -0.31736 0.38268 -0.31412 L 0.38958 -0.30718 C 0.39075 -0.30509 0.39115 -0.30255 0.39284 -0.30023 C 0.39687 -0.2956 0.40612 -0.28681 0.40612 -0.28658 C 0.41185 -0.27477 0.40729 -0.28195 0.42266 -0.26644 L 0.42917 -0.25949 L 0.43607 -0.25255 C 0.44362 -0.23658 0.43281 -0.25625 0.44935 -0.23912 C 0.45898 -0.22917 0.44167 -0.22963 0.46589 -0.21875 L 0.47604 -0.21389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1338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04 -0.21412 L 0.47604 -0.21366 C 0.49674 -0.23241 0.4776 -0.21736 0.49622 -0.22894 C 0.49857 -0.23056 0.50026 -0.23264 0.50273 -0.23403 C 0.50469 -0.23496 0.50768 -0.23542 0.5095 -0.23658 C 0.51771 -0.24121 0.51445 -0.24121 0.5207 -0.24514 C 0.52266 -0.24653 0.52539 -0.24769 0.5276 -0.24908 C 0.52995 -0.25046 0.5319 -0.25232 0.53411 -0.25394 C 0.53568 -0.25533 0.53685 -0.25648 0.53867 -0.25787 C 0.54284 -0.26042 0.54779 -0.26273 0.55208 -0.26528 L 0.55885 -0.26921 C 0.56107 -0.27269 0.56081 -0.27338 0.56575 -0.27662 C 0.56771 -0.27778 0.57031 -0.27917 0.57227 -0.28033 C 0.57422 -0.28125 0.575 -0.28287 0.57695 -0.28403 C 0.58216 -0.2875 0.58594 -0.28889 0.59245 -0.29144 C 0.59792 -0.29607 0.60117 -0.29931 0.61042 -0.30278 L 0.62383 -0.30764 C 0.6345 -0.31551 0.62799 -0.31134 0.64401 -0.32037 C 0.64648 -0.3213 0.64948 -0.32246 0.65091 -0.32408 C 0.65937 -0.33357 0.65091 -0.325 0.66198 -0.33264 C 0.67161 -0.33935 0.66094 -0.33449 0.67318 -0.33935 C 0.67891 -0.34838 0.67083 -0.33727 0.68229 -0.34514 C 0.68385 -0.3463 0.68333 -0.34792 0.68437 -0.34884 C 0.68633 -0.35046 0.68932 -0.35139 0.69128 -0.35301 C 0.69284 -0.35394 0.69401 -0.35533 0.69583 -0.35648 C 0.69779 -0.35787 0.70052 -0.3588 0.70247 -0.36019 C 0.7043 -0.36134 0.70521 -0.36273 0.70703 -0.36389 C 0.70898 -0.36528 0.71172 -0.36644 0.71354 -0.36759 C 0.71549 -0.36898 0.71628 -0.37037 0.71823 -0.37153 C 0.72018 -0.37246 0.72266 -0.37315 0.725 -0.37384 C 0.72565 -0.37523 0.72565 -0.37662 0.72721 -0.37778 C 0.73464 -0.38287 0.73385 -0.37801 0.73385 -0.38125 " pathEditMode="relative" rAng="0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3" y="4601029"/>
            <a:ext cx="1352136" cy="182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316079" y="594019"/>
            <a:ext cx="9342395" cy="1323439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Làm tròn số 2 342 đến hàng trăm, ta được:</a:t>
            </a:r>
            <a:endParaRPr kumimoji="0" lang="es-CL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1855618" y="2286000"/>
            <a:ext cx="3303563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2 300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1855618" y="3673504"/>
            <a:ext cx="3303563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2 500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6302465" y="2286000"/>
            <a:ext cx="3303564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 2 000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36" y="3346235"/>
            <a:ext cx="810486" cy="147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217" y="1958923"/>
            <a:ext cx="810486" cy="147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192" y="4739814"/>
            <a:ext cx="2166614" cy="2003931"/>
          </a:xfrm>
          <a:prstGeom prst="rect">
            <a:avLst/>
          </a:prstGeom>
        </p:spPr>
      </p:pic>
      <p:sp>
        <p:nvSpPr>
          <p:cNvPr id="2" name="MALO2">
            <a:extLst>
              <a:ext uri="{FF2B5EF4-FFF2-40B4-BE49-F238E27FC236}">
                <a16:creationId xmlns:a16="http://schemas.microsoft.com/office/drawing/2014/main" id="{7D6593B0-97D5-B023-DBB5-0C8F4166E73B}"/>
              </a:ext>
            </a:extLst>
          </p:cNvPr>
          <p:cNvSpPr/>
          <p:nvPr/>
        </p:nvSpPr>
        <p:spPr>
          <a:xfrm>
            <a:off x="6302465" y="3657600"/>
            <a:ext cx="3303564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D. 2 340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MARCIANO2" descr="Resultado de imagen para marciano png">
            <a:extLst>
              <a:ext uri="{FF2B5EF4-FFF2-40B4-BE49-F238E27FC236}">
                <a16:creationId xmlns:a16="http://schemas.microsoft.com/office/drawing/2014/main" id="{61032C02-0F5B-77EC-EB39-00C759FFC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217" y="3330523"/>
            <a:ext cx="810486" cy="147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35CDFC-FE82-DA85-3211-A3D89D9A36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20" y="4989884"/>
            <a:ext cx="1159741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407886" y="591930"/>
            <a:ext cx="9622971" cy="1323439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Làm tròn số 35 623 đến hàng nghìn, ta được:</a:t>
            </a:r>
            <a:endParaRPr kumimoji="0" lang="es-CL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2284807" y="3720291"/>
            <a:ext cx="3227124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36 000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MALO1"/>
          <p:cNvSpPr/>
          <p:nvPr/>
        </p:nvSpPr>
        <p:spPr>
          <a:xfrm>
            <a:off x="6437959" y="2380727"/>
            <a:ext cx="3227124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35 600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MALO2"/>
          <p:cNvSpPr/>
          <p:nvPr/>
        </p:nvSpPr>
        <p:spPr>
          <a:xfrm>
            <a:off x="2284807" y="2376410"/>
            <a:ext cx="3213704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35 000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684" y="2056544"/>
            <a:ext cx="837597" cy="15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48" y="1984522"/>
            <a:ext cx="877299" cy="159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886" y="4626874"/>
            <a:ext cx="1983991" cy="1835021"/>
          </a:xfrm>
          <a:prstGeom prst="rect">
            <a:avLst/>
          </a:prstGeom>
        </p:spPr>
      </p:pic>
      <p:sp>
        <p:nvSpPr>
          <p:cNvPr id="2" name="MALO1">
            <a:extLst>
              <a:ext uri="{FF2B5EF4-FFF2-40B4-BE49-F238E27FC236}">
                <a16:creationId xmlns:a16="http://schemas.microsoft.com/office/drawing/2014/main" id="{56DDB95C-AF5D-BBAD-8C42-E7BF601C2A20}"/>
              </a:ext>
            </a:extLst>
          </p:cNvPr>
          <p:cNvSpPr/>
          <p:nvPr/>
        </p:nvSpPr>
        <p:spPr>
          <a:xfrm>
            <a:off x="6437959" y="3720564"/>
            <a:ext cx="3227124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D. 40 000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MARCIANO1" descr="Resultado de imagen para marciano png">
            <a:extLst>
              <a:ext uri="{FF2B5EF4-FFF2-40B4-BE49-F238E27FC236}">
                <a16:creationId xmlns:a16="http://schemas.microsoft.com/office/drawing/2014/main" id="{1CAA0A43-3743-DEFB-295F-8297E56C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684" y="3396381"/>
            <a:ext cx="837597" cy="15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5AC4FB-36E7-6AFC-1F73-C064D18C2C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9" y="4838349"/>
            <a:ext cx="1293010" cy="17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327355" y="565692"/>
            <a:ext cx="9733935" cy="1446550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Làm tròn số 527 đến hàng chục, ta được: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6591056" y="2286000"/>
            <a:ext cx="3430173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530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MALO1"/>
          <p:cNvSpPr/>
          <p:nvPr/>
        </p:nvSpPr>
        <p:spPr>
          <a:xfrm>
            <a:off x="1999393" y="3757805"/>
            <a:ext cx="3430173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520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MALO2"/>
          <p:cNvSpPr/>
          <p:nvPr/>
        </p:nvSpPr>
        <p:spPr>
          <a:xfrm>
            <a:off x="1999393" y="2314424"/>
            <a:ext cx="3430173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500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18" y="2060973"/>
            <a:ext cx="775128" cy="14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27" y="3461791"/>
            <a:ext cx="775128" cy="14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29" y="4682649"/>
            <a:ext cx="2219673" cy="2053006"/>
          </a:xfrm>
          <a:prstGeom prst="rect">
            <a:avLst/>
          </a:prstGeom>
        </p:spPr>
      </p:pic>
      <p:sp>
        <p:nvSpPr>
          <p:cNvPr id="2" name="MALO1">
            <a:extLst>
              <a:ext uri="{FF2B5EF4-FFF2-40B4-BE49-F238E27FC236}">
                <a16:creationId xmlns:a16="http://schemas.microsoft.com/office/drawing/2014/main" id="{DB1DAF43-45EF-D6B1-63CD-5362F3913F33}"/>
              </a:ext>
            </a:extLst>
          </p:cNvPr>
          <p:cNvSpPr/>
          <p:nvPr/>
        </p:nvSpPr>
        <p:spPr>
          <a:xfrm>
            <a:off x="6591056" y="3757805"/>
            <a:ext cx="3430173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540</a:t>
            </a:r>
            <a:endParaRPr kumimoji="0" lang="es-C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MARCIANO1" descr="Resultado de imagen para marciano png">
            <a:extLst>
              <a:ext uri="{FF2B5EF4-FFF2-40B4-BE49-F238E27FC236}">
                <a16:creationId xmlns:a16="http://schemas.microsoft.com/office/drawing/2014/main" id="{36A7438F-BB73-7A6F-FC84-D7684131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056" y="3461791"/>
            <a:ext cx="775128" cy="14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F831FD-8B70-3282-1DDA-226332541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192238" y="791859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145962" y="0"/>
            <a:ext cx="7313294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Chào mừng bạn đã đến với hành tinh của chúng mình.</a:t>
            </a:r>
            <a:endParaRPr kumimoji="0" lang="es-CL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B96C6F-2455-7E3D-D837-1FC0B465B0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80375D-26F7-231A-2F66-4EE9BFDA6E17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09FCEEE2-33F9-D0DA-B7A5-534745F1F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6F58A27-7FEC-B2BE-CCA5-C95FCEB9C2B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479</Words>
  <Application>Microsoft Office PowerPoint</Application>
  <PresentationFormat>Widescreen</PresentationFormat>
  <Paragraphs>66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UTM Avo</vt:lpstr>
      <vt:lpstr>Office Theme</vt:lpstr>
      <vt:lpstr>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36</cp:revision>
  <dcterms:modified xsi:type="dcterms:W3CDTF">2023-09-07T01:55:52Z</dcterms:modified>
</cp:coreProperties>
</file>