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84" r:id="rId2"/>
    <p:sldMasterId id="2147483696" r:id="rId3"/>
  </p:sldMasterIdLst>
  <p:notesMasterIdLst>
    <p:notesMasterId r:id="rId26"/>
  </p:notesMasterIdLst>
  <p:sldIdLst>
    <p:sldId id="256" r:id="rId4"/>
    <p:sldId id="257" r:id="rId5"/>
    <p:sldId id="263" r:id="rId6"/>
    <p:sldId id="277" r:id="rId7"/>
    <p:sldId id="289" r:id="rId8"/>
    <p:sldId id="279" r:id="rId9"/>
    <p:sldId id="280" r:id="rId10"/>
    <p:sldId id="290" r:id="rId11"/>
    <p:sldId id="282" r:id="rId12"/>
    <p:sldId id="283" r:id="rId13"/>
    <p:sldId id="261" r:id="rId14"/>
    <p:sldId id="559" r:id="rId15"/>
    <p:sldId id="258" r:id="rId16"/>
    <p:sldId id="560" r:id="rId17"/>
    <p:sldId id="259" r:id="rId18"/>
    <p:sldId id="260" r:id="rId19"/>
    <p:sldId id="567" r:id="rId20"/>
    <p:sldId id="558" r:id="rId21"/>
    <p:sldId id="285" r:id="rId22"/>
    <p:sldId id="316" r:id="rId23"/>
    <p:sldId id="267" r:id="rId24"/>
    <p:sldId id="568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DBD"/>
    <a:srgbClr val="ED2C9A"/>
    <a:srgbClr val="DDF0EC"/>
    <a:srgbClr val="FFFAF7"/>
    <a:srgbClr val="EAF3E2"/>
    <a:srgbClr val="FFECE5"/>
    <a:srgbClr val="6D6EAD"/>
    <a:srgbClr val="6DC04E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6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162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41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1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hàng</a:t>
            </a:r>
            <a:r>
              <a:rPr lang="en-US" baseline="0" dirty="0"/>
              <a:t> </a:t>
            </a:r>
            <a:r>
              <a:rPr lang="en-US" baseline="0" dirty="0" err="1"/>
              <a:t>rào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1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cứu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5070F-3586-49CE-9C0B-EA85EF0E4C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7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8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4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1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3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57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7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1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38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781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5921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543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245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631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101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80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795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52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980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41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918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6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microsoft.com/office/2007/relationships/hdphoto" Target="../media/hdphoto3.wdp"/><Relationship Id="rId21" Type="http://schemas.openxmlformats.org/officeDocument/2006/relationships/slide" Target="slide14.xml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5" Type="http://schemas.openxmlformats.org/officeDocument/2006/relationships/image" Target="../media/image48.png"/><Relationship Id="rId2" Type="http://schemas.openxmlformats.org/officeDocument/2006/relationships/image" Target="../media/image36.jpeg"/><Relationship Id="rId16" Type="http://schemas.openxmlformats.org/officeDocument/2006/relationships/image" Target="../media/image44.png"/><Relationship Id="rId20" Type="http://schemas.microsoft.com/office/2007/relationships/hdphoto" Target="../media/hdphoto9.wdp"/><Relationship Id="rId29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41.png"/><Relationship Id="rId24" Type="http://schemas.openxmlformats.org/officeDocument/2006/relationships/slide" Target="slide13.xml"/><Relationship Id="rId5" Type="http://schemas.microsoft.com/office/2007/relationships/hdphoto" Target="../media/hdphoto4.wdp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slide" Target="slide14.xml"/><Relationship Id="rId3" Type="http://schemas.microsoft.com/office/2007/relationships/hdphoto" Target="../media/hdphoto3.wdp"/><Relationship Id="rId21" Type="http://schemas.microsoft.com/office/2007/relationships/hdphoto" Target="../media/hdphoto14.wdp"/><Relationship Id="rId7" Type="http://schemas.openxmlformats.org/officeDocument/2006/relationships/image" Target="../media/image52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openxmlformats.org/officeDocument/2006/relationships/image" Target="../media/image50.jpeg"/><Relationship Id="rId2" Type="http://schemas.openxmlformats.org/officeDocument/2006/relationships/image" Target="../media/image36.jpeg"/><Relationship Id="rId16" Type="http://schemas.openxmlformats.org/officeDocument/2006/relationships/image" Target="../media/image45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41.png"/><Relationship Id="rId24" Type="http://schemas.openxmlformats.org/officeDocument/2006/relationships/image" Target="../media/image56.png"/><Relationship Id="rId5" Type="http://schemas.microsoft.com/office/2007/relationships/hdphoto" Target="../media/hdphoto13.wdp"/><Relationship Id="rId15" Type="http://schemas.openxmlformats.org/officeDocument/2006/relationships/image" Target="../media/image38.png"/><Relationship Id="rId23" Type="http://schemas.microsoft.com/office/2007/relationships/hdphoto" Target="../media/hdphoto15.wdp"/><Relationship Id="rId28" Type="http://schemas.microsoft.com/office/2007/relationships/hdphoto" Target="../media/hdphoto10.wdp"/><Relationship Id="rId10" Type="http://schemas.openxmlformats.org/officeDocument/2006/relationships/image" Target="../media/image53.png"/><Relationship Id="rId19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55.png"/><Relationship Id="rId27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slide" Target="slide15.xml"/><Relationship Id="rId17" Type="http://schemas.openxmlformats.org/officeDocument/2006/relationships/image" Target="../media/image21.png"/><Relationship Id="rId2" Type="http://schemas.openxmlformats.org/officeDocument/2006/relationships/audio" Target="../media/media5.mp3"/><Relationship Id="rId16" Type="http://schemas.openxmlformats.org/officeDocument/2006/relationships/image" Target="../media/image50.jpe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57.jpeg"/><Relationship Id="rId15" Type="http://schemas.microsoft.com/office/2007/relationships/hdphoto" Target="../media/hdphoto15.wdp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50.jpeg"/><Relationship Id="rId5" Type="http://schemas.openxmlformats.org/officeDocument/2006/relationships/image" Target="../media/image58.png"/><Relationship Id="rId10" Type="http://schemas.microsoft.com/office/2007/relationships/hdphoto" Target="../media/hdphoto18.wdp"/><Relationship Id="rId4" Type="http://schemas.openxmlformats.org/officeDocument/2006/relationships/slide" Target="slide14.xml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50.jpeg"/><Relationship Id="rId5" Type="http://schemas.openxmlformats.org/officeDocument/2006/relationships/image" Target="../media/image58.png"/><Relationship Id="rId10" Type="http://schemas.microsoft.com/office/2007/relationships/hdphoto" Target="../media/hdphoto18.wdp"/><Relationship Id="rId4" Type="http://schemas.openxmlformats.org/officeDocument/2006/relationships/slide" Target="slide14.xml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6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hoc10.vn/doc-sach/toan-3-tap-2/1/133/46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46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4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slide" Target="slide7.xml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36639" y="1824247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5: </a:t>
            </a:r>
            <a:r>
              <a:rPr lang="nn-NO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Tháng – Năm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AE4FD-D736-7C59-1A99-5C3637B208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521192-51CA-89CC-3666-5E13280ACD6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333E1DB-2C13-A420-EE31-6D9299925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62B03A-C719-590D-8F50-F85AF8BCF9F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2616200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4" y="5009808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5" y="4971624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49801"/>
            <a:ext cx="1683824" cy="13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5" y="4445001"/>
            <a:ext cx="1957965" cy="17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4871" y="922101"/>
            <a:ext cx="16626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algn="ctr" defTabSz="1219170">
              <a:buClrTx/>
            </a:pPr>
            <a:r>
              <a:rPr lang="en-US" sz="2133" b="1" kern="1200" dirty="0">
                <a:solidFill>
                  <a:srgbClr val="99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818A6D7-BF9D-2391-5BF5-AF8E44C73F6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0000" y="-2565400"/>
            <a:ext cx="8675733" cy="5237564"/>
            <a:chOff x="1905000" y="-1924050"/>
            <a:chExt cx="6506800" cy="3928173"/>
          </a:xfrm>
        </p:grpSpPr>
        <p:pic>
          <p:nvPicPr>
            <p:cNvPr id="3074" name="Picture 2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colorTemperature colorTemp="53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-1924050"/>
              <a:ext cx="6506800" cy="392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351047" y="504678"/>
              <a:ext cx="5553213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bắt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cóc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nhốt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chuồng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lúc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kẻ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xấu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đang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say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ngủ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algn="ctr" defTabSz="1219170">
                <a:buClrTx/>
              </a:pP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cún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trốn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2400" i="1" kern="1200" dirty="0" err="1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thoát</a:t>
              </a:r>
              <a:r>
                <a:rPr lang="en-US" sz="2400" i="1" kern="1200" dirty="0">
                  <a:solidFill>
                    <a:srgbClr val="FFFFFF"/>
                  </a:solidFill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C698662-7398-768D-5609-6B47FE995BC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  <p:pic>
        <p:nvPicPr>
          <p:cNvPr id="19" name="Picture 5" descr="C:\Users\ADMIN\Desktop\Tai nguyen thiet ke tro choi\Bảng gỗ\choi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1796173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1470166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9601" y="303051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3" y="10716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3657600" y="3810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1649715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E6B3E594-334C-F99B-5A27-5CD8241388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  <p:pic>
        <p:nvPicPr>
          <p:cNvPr id="8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987" y="7593541"/>
            <a:ext cx="541867" cy="541867"/>
          </a:xfrm>
          <a:prstGeom prst="rect">
            <a:avLst/>
          </a:prstGeom>
        </p:spPr>
      </p:pic>
      <p:pic>
        <p:nvPicPr>
          <p:cNvPr id="30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1187" y="7796741"/>
            <a:ext cx="541867" cy="541867"/>
          </a:xfrm>
          <a:prstGeom prst="rect">
            <a:avLst/>
          </a:prstGeom>
        </p:spPr>
      </p:pic>
      <p:pic>
        <p:nvPicPr>
          <p:cNvPr id="31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4387" y="7999941"/>
            <a:ext cx="541867" cy="541867"/>
          </a:xfrm>
          <a:prstGeom prst="rect">
            <a:avLst/>
          </a:prstGeom>
        </p:spPr>
      </p:pic>
      <p:pic>
        <p:nvPicPr>
          <p:cNvPr id="32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7587" y="8203141"/>
            <a:ext cx="541867" cy="541867"/>
          </a:xfrm>
          <a:prstGeom prst="rect">
            <a:avLst/>
          </a:prstGeom>
        </p:spPr>
      </p:pic>
      <p:pic>
        <p:nvPicPr>
          <p:cNvPr id="33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0787" y="8406341"/>
            <a:ext cx="541867" cy="541867"/>
          </a:xfrm>
          <a:prstGeom prst="rect">
            <a:avLst/>
          </a:prstGeom>
        </p:spPr>
      </p:pic>
      <p:pic>
        <p:nvPicPr>
          <p:cNvPr id="34" name="Tieng-yeah-tre-con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3987" y="8609541"/>
            <a:ext cx="541867" cy="541867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EB38E-CE56-D747-2783-A93743CD5F6D}"/>
              </a:ext>
            </a:extLst>
          </p:cNvPr>
          <p:cNvSpPr/>
          <p:nvPr/>
        </p:nvSpPr>
        <p:spPr>
          <a:xfrm>
            <a:off x="9686441" y="6044339"/>
            <a:ext cx="2107769" cy="81366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US" sz="1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UTM Avo" panose="02040603050506020204" pitchFamily="18" charset="0"/>
              </a:rPr>
              <a:t>theo</a:t>
            </a:r>
            <a:endParaRPr lang="en-US" sz="1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05989 -0.15625 C 0.07239 -0.18982 0.09153 -0.20949 0.11093 -0.20949 C 0.13346 -0.20949 0.15143 -0.18982 0.16406 -0.15625 L 0.225 1.11111E-6 " pathEditMode="relative" rAng="0" ptsTypes="AAAAA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14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1.11111E-6 L 0.50833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14"/>
                            </p:stCondLst>
                            <p:childTnLst>
                              <p:par>
                                <p:cTn id="3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14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2CAEFF88-AC25-AE90-A73F-41BDD999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BEBF7-3C04-3EC3-0B74-26CC9B5CAF84}"/>
              </a:ext>
            </a:extLst>
          </p:cNvPr>
          <p:cNvSpPr txBox="1"/>
          <p:nvPr/>
        </p:nvSpPr>
        <p:spPr>
          <a:xfrm>
            <a:off x="3046463" y="991102"/>
            <a:ext cx="5725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triển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lãm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diễn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ra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25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8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hết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30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8.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triển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lãm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diễn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ra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lang="en-US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AF637DE7-7D2E-77E2-7C1A-D0D398A2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81" y="3492500"/>
            <a:ext cx="5219464" cy="26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B636-ED6A-04F9-20F2-BD9A52ACAC0F}"/>
              </a:ext>
            </a:extLst>
          </p:cNvPr>
          <p:cNvSpPr txBox="1"/>
          <p:nvPr/>
        </p:nvSpPr>
        <p:spPr>
          <a:xfrm>
            <a:off x="3807581" y="4235661"/>
            <a:ext cx="4164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6</a:t>
            </a:r>
            <a:r>
              <a:rPr lang="vi-VN" sz="66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ngày</a:t>
            </a:r>
            <a:endParaRPr lang="en-US" sz="66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FE0FF24-9C42-53D0-64A6-AB75590E77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ình ảnh có liên quan">
            <a:extLst>
              <a:ext uri="{FF2B5EF4-FFF2-40B4-BE49-F238E27FC236}">
                <a16:creationId xmlns:a16="http://schemas.microsoft.com/office/drawing/2014/main" id="{A240DCE0-7C26-4F82-AB22-26702159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24" y="369085"/>
            <a:ext cx="7322985" cy="30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501F5-6596-5290-34E7-DC68224E3F45}"/>
              </a:ext>
            </a:extLst>
          </p:cNvPr>
          <p:cNvSpPr txBox="1"/>
          <p:nvPr/>
        </p:nvSpPr>
        <p:spPr>
          <a:xfrm>
            <a:off x="3256164" y="1021880"/>
            <a:ext cx="5355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28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Hỏi chợ Xuân diễn ra trong một tuần bắt đầu từ ngày 9 tháng 1. Hỏi hội chợ đó kết thúc vào ngày nào?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4" descr="Hình ảnh có liên quan">
            <a:extLst>
              <a:ext uri="{FF2B5EF4-FFF2-40B4-BE49-F238E27FC236}">
                <a16:creationId xmlns:a16="http://schemas.microsoft.com/office/drawing/2014/main" id="{F54FC82A-262D-746F-1316-92642E0D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403601"/>
            <a:ext cx="5086350" cy="23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99D40-47BF-33A9-5A3D-A47338915A1A}"/>
              </a:ext>
            </a:extLst>
          </p:cNvPr>
          <p:cNvSpPr txBox="1"/>
          <p:nvPr/>
        </p:nvSpPr>
        <p:spPr>
          <a:xfrm>
            <a:off x="3827076" y="4006660"/>
            <a:ext cx="4164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6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15 </a:t>
            </a:r>
            <a:r>
              <a:rPr lang="en-US" sz="6000" kern="1200" dirty="0" err="1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lang="en-US" sz="60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A40B0A9-961F-BBE0-D80A-B650304E4A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5390F5-8CFB-0C8C-7872-4158C9E1AE4A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7B3FC73-E3DF-7754-A5FF-AF8D5396E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162A76-5DD5-09C5-5EEC-B4EA4582E12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B6928-1936-5B2B-2CE0-5703F0C6CB5A}"/>
              </a:ext>
            </a:extLst>
          </p:cNvPr>
          <p:cNvSpPr/>
          <p:nvPr/>
        </p:nvSpPr>
        <p:spPr>
          <a:xfrm>
            <a:off x="1674505" y="1017797"/>
            <a:ext cx="926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hành: Xác định số ngày trong mỗi tháng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36E808-78BF-DDD2-EEE6-1E7AAF62B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291" y="1279407"/>
            <a:ext cx="9269266" cy="521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813691" y="1713068"/>
            <a:ext cx="10564617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đã học thêm được điều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6990CF-4350-8249-A837-C17119375467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A0A493B-25AD-F01F-15E0-F64AA4FEE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010978-01A5-6352-B857-10554FB1D84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430849" y="1019778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0755-A5ED-97D9-2B4C-B0C42BDE13C6}"/>
              </a:ext>
            </a:extLst>
          </p:cNvPr>
          <p:cNvSpPr txBox="1"/>
          <p:nvPr/>
        </p:nvSpPr>
        <p:spPr>
          <a:xfrm>
            <a:off x="948706" y="1761268"/>
            <a:ext cx="9545124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có bao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2B068-5690-FEAF-06F3-91857743FFB9}"/>
              </a:ext>
            </a:extLst>
          </p:cNvPr>
          <p:cNvSpPr txBox="1"/>
          <p:nvPr/>
        </p:nvSpPr>
        <p:spPr>
          <a:xfrm>
            <a:off x="653143" y="2711593"/>
            <a:ext cx="8011529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A77E5-3E77-4CCA-00AF-438C15E9EC84}"/>
              </a:ext>
            </a:extLst>
          </p:cNvPr>
          <p:cNvSpPr txBox="1"/>
          <p:nvPr/>
        </p:nvSpPr>
        <p:spPr>
          <a:xfrm>
            <a:off x="899399" y="3282225"/>
            <a:ext cx="8970315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12 tháng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dựa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6AF22-8D48-97C3-082A-CF61A1CE3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56" y="2779085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29" y="4469953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56" y="2717780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10" y="443227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89213" y="2336800"/>
            <a:ext cx="1012422" cy="1531482"/>
            <a:chOff x="3985437" y="2941753"/>
            <a:chExt cx="1012422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0144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93895" y="3836841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213125" y="4683256"/>
              <a:ext cx="6046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77972" y="229820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0847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1035" y="3829535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7187938" y="4686364"/>
              <a:ext cx="643125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643462" y="4595283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24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1392436" y="4557607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20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7611162" y="2813872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418381" y="2919071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14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A6DD28-791D-E532-02EF-EFE16ECD334A}"/>
              </a:ext>
            </a:extLst>
          </p:cNvPr>
          <p:cNvSpPr/>
          <p:nvPr/>
        </p:nvSpPr>
        <p:spPr>
          <a:xfrm>
            <a:off x="2389239" y="586715"/>
            <a:ext cx="85465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4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D0F636-FEFA-C4B4-F4DF-9F543DB5CB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7FC6D-8F51-96F4-D987-7665C9522C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6BE18D-C555-739C-A1CC-2B3136DA30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DCEC9-3A31-9818-0080-CD78204CF3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76" y="267968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98" y="2617415"/>
            <a:ext cx="3384258" cy="1422439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85" y="439417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3" y="436302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36362" y="2320359"/>
            <a:ext cx="1012422" cy="1531482"/>
            <a:chOff x="3985437" y="2941753"/>
            <a:chExt cx="1012422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60144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646012" y="2390858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8" action="ppaction://hlinksldjump"/>
            </p:cNvPr>
            <p:cNvSpPr txBox="1"/>
            <p:nvPr/>
          </p:nvSpPr>
          <p:spPr>
            <a:xfrm>
              <a:off x="4325611" y="4683256"/>
              <a:ext cx="665145" cy="96722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4616315" y="4027923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04859" y="2964459"/>
              <a:ext cx="643125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21934" y="3950856"/>
            <a:ext cx="1185396" cy="1673971"/>
            <a:chOff x="6852510" y="4686364"/>
            <a:chExt cx="1185396" cy="1673971"/>
          </a:xfrm>
        </p:grpSpPr>
        <p:pic>
          <p:nvPicPr>
            <p:cNvPr id="27" name="Picture 2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84031" y="5106461"/>
              <a:ext cx="1322353" cy="1185396"/>
            </a:xfrm>
            <a:prstGeom prst="rect">
              <a:avLst/>
            </a:prstGeom>
          </p:spPr>
        </p:pic>
        <p:sp>
          <p:nvSpPr>
            <p:cNvPr id="30" name="TextBox 29">
              <a:hlinkClick r:id="rId6" action="ppaction://hlinksldjump"/>
            </p:cNvPr>
            <p:cNvSpPr txBox="1"/>
            <p:nvPr/>
          </p:nvSpPr>
          <p:spPr>
            <a:xfrm>
              <a:off x="6971899" y="4686364"/>
              <a:ext cx="60465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7652038" y="2838330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7689046" y="4582258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12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1855909" y="4634761"/>
            <a:ext cx="288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1899197" y="2831868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6034DB-D39A-4A2C-2D4C-89A8175B8472}"/>
              </a:ext>
            </a:extLst>
          </p:cNvPr>
          <p:cNvSpPr/>
          <p:nvPr/>
        </p:nvSpPr>
        <p:spPr>
          <a:xfrm>
            <a:off x="2389239" y="586715"/>
            <a:ext cx="854653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29 </a:t>
            </a:r>
            <a:r>
              <a:rPr kumimoji="0" lang="en-US" sz="48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48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8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8FBE94-9823-D428-0450-9A8DF420BA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97148" cy="2315496"/>
            <a:chOff x="7132139" y="154298"/>
            <a:chExt cx="4397148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2915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ED89E-9299-69F3-BBFA-1134F8EC41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2047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8069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C1FBB-A1E5-3598-85A2-02F00134CC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493</Words>
  <Application>Microsoft Office PowerPoint</Application>
  <PresentationFormat>Widescreen</PresentationFormat>
  <Paragraphs>73</Paragraphs>
  <Slides>22</Slides>
  <Notes>14</Notes>
  <HiddenSlides>2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37</cp:revision>
  <dcterms:modified xsi:type="dcterms:W3CDTF">2023-09-05T04:40:11Z</dcterms:modified>
</cp:coreProperties>
</file>