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96" r:id="rId2"/>
    <p:sldMasterId id="2147483708" r:id="rId3"/>
  </p:sldMasterIdLst>
  <p:notesMasterIdLst>
    <p:notesMasterId r:id="rId22"/>
  </p:notesMasterIdLst>
  <p:sldIdLst>
    <p:sldId id="256" r:id="rId4"/>
    <p:sldId id="257" r:id="rId5"/>
    <p:sldId id="559" r:id="rId6"/>
    <p:sldId id="258" r:id="rId7"/>
    <p:sldId id="560" r:id="rId8"/>
    <p:sldId id="259" r:id="rId9"/>
    <p:sldId id="260" r:id="rId10"/>
    <p:sldId id="561" r:id="rId11"/>
    <p:sldId id="261" r:id="rId12"/>
    <p:sldId id="555" r:id="rId13"/>
    <p:sldId id="558" r:id="rId14"/>
    <p:sldId id="562" r:id="rId15"/>
    <p:sldId id="563" r:id="rId16"/>
    <p:sldId id="285" r:id="rId17"/>
    <p:sldId id="316" r:id="rId18"/>
    <p:sldId id="565" r:id="rId19"/>
    <p:sldId id="267" r:id="rId20"/>
    <p:sldId id="564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 lê" initials="ll" lastIdx="1" clrIdx="0">
    <p:extLst>
      <p:ext uri="{19B8F6BF-5375-455C-9EA6-DF929625EA0E}">
        <p15:presenceInfo xmlns:p15="http://schemas.microsoft.com/office/powerpoint/2012/main" userId="aa8bbc59fd31db38" providerId="Windows Live"/>
      </p:ext>
    </p:extLst>
  </p:cmAuthor>
  <p:cmAuthor id="2" name="hung.nv2510hung.nv2510" initials="h" lastIdx="1" clrIdx="1">
    <p:extLst>
      <p:ext uri="{19B8F6BF-5375-455C-9EA6-DF929625EA0E}">
        <p15:presenceInfo xmlns:p15="http://schemas.microsoft.com/office/powerpoint/2012/main" userId="S::hung.nv2510@dulieucuatoi.win::a43b6403-c448-41ca-a855-a9cbf1ea9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DBD"/>
    <a:srgbClr val="ED2C9A"/>
    <a:srgbClr val="DDF0EC"/>
    <a:srgbClr val="FFFAF7"/>
    <a:srgbClr val="EAF3E2"/>
    <a:srgbClr val="FFECE5"/>
    <a:srgbClr val="6D6EAD"/>
    <a:srgbClr val="6DC04E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8349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4393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rào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110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35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668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286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1388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616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6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6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0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2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7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0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591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8687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947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466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252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11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111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394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5299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0265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80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0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019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c10.vn/doc-sach/toan-3-tap-2/1/133/4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s://hoc10.vn/doc-sach/toan-3-tap-2/1/133/4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hyperlink" Target="https://hoc10.vn/doc-sach/toan-3-tap-2/1/133/50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48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0.wdp"/><Relationship Id="rId3" Type="http://schemas.microsoft.com/office/2007/relationships/hdphoto" Target="../media/hdphoto2.wdp"/><Relationship Id="rId21" Type="http://schemas.openxmlformats.org/officeDocument/2006/relationships/slide" Target="slide5.xml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5" Type="http://schemas.openxmlformats.org/officeDocument/2006/relationships/image" Target="../media/image16.png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5" Type="http://schemas.microsoft.com/office/2007/relationships/hdphoto" Target="../media/hdphoto3.wdp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15.png"/><Relationship Id="rId3" Type="http://schemas.microsoft.com/office/2007/relationships/hdphoto" Target="../media/hdphoto2.wdp"/><Relationship Id="rId21" Type="http://schemas.microsoft.com/office/2007/relationships/hdphoto" Target="../media/hdphoto13.wdp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openxmlformats.org/officeDocument/2006/relationships/slide" Target="slide5.xml"/><Relationship Id="rId2" Type="http://schemas.openxmlformats.org/officeDocument/2006/relationships/image" Target="../media/image4.jpeg"/><Relationship Id="rId16" Type="http://schemas.openxmlformats.org/officeDocument/2006/relationships/image" Target="../media/image13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11" Type="http://schemas.openxmlformats.org/officeDocument/2006/relationships/image" Target="../media/image9.png"/><Relationship Id="rId24" Type="http://schemas.openxmlformats.org/officeDocument/2006/relationships/image" Target="../media/image24.png"/><Relationship Id="rId5" Type="http://schemas.microsoft.com/office/2007/relationships/hdphoto" Target="../media/hdphoto12.wdp"/><Relationship Id="rId15" Type="http://schemas.openxmlformats.org/officeDocument/2006/relationships/image" Target="../media/image6.png"/><Relationship Id="rId23" Type="http://schemas.microsoft.com/office/2007/relationships/hdphoto" Target="../media/hdphoto14.wdp"/><Relationship Id="rId28" Type="http://schemas.openxmlformats.org/officeDocument/2006/relationships/image" Target="../media/image18.png"/><Relationship Id="rId10" Type="http://schemas.openxmlformats.org/officeDocument/2006/relationships/image" Target="../media/image21.png"/><Relationship Id="rId19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openxmlformats.org/officeDocument/2006/relationships/image" Target="../media/image23.png"/><Relationship Id="rId27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slide" Target="slide6.xml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slide" Target="slide8.xml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image" Target="../media/image25.jpeg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microsoft.com/office/2007/relationships/hdphoto" Target="../media/hdphoto1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11" Type="http://schemas.openxmlformats.org/officeDocument/2006/relationships/image" Target="../media/image18.png"/><Relationship Id="rId5" Type="http://schemas.openxmlformats.org/officeDocument/2006/relationships/image" Target="../media/image28.png"/><Relationship Id="rId10" Type="http://schemas.microsoft.com/office/2007/relationships/hdphoto" Target="../media/hdphoto17.wdp"/><Relationship Id="rId4" Type="http://schemas.openxmlformats.org/officeDocument/2006/relationships/slide" Target="slide5.xml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11" Type="http://schemas.openxmlformats.org/officeDocument/2006/relationships/image" Target="../media/image18.png"/><Relationship Id="rId5" Type="http://schemas.openxmlformats.org/officeDocument/2006/relationships/image" Target="../media/image28.png"/><Relationship Id="rId10" Type="http://schemas.microsoft.com/office/2007/relationships/hdphoto" Target="../media/hdphoto17.wdp"/><Relationship Id="rId4" Type="http://schemas.openxmlformats.org/officeDocument/2006/relationships/slide" Target="slide5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17.wdp"/><Relationship Id="rId4" Type="http://schemas.openxmlformats.org/officeDocument/2006/relationships/slide" Target="slide5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4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536639" y="1824247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7: </a:t>
            </a:r>
            <a:r>
              <a:rPr lang="nn-NO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Em vui học Toán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FA2BF-E351-2C29-C834-2FCD8288B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000000" flipH="1">
            <a:off x="1328688" y="1047881"/>
            <a:ext cx="4083474" cy="4221637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D9C69D6D-BEFB-46F1-351B-D4B7721F66C3}"/>
              </a:ext>
            </a:extLst>
          </p:cNvPr>
          <p:cNvSpPr txBox="1"/>
          <p:nvPr/>
        </p:nvSpPr>
        <p:spPr>
          <a:xfrm>
            <a:off x="1411113" y="2543146"/>
            <a:ext cx="387345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174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GÓC </a:t>
            </a:r>
          </a:p>
          <a:p>
            <a:pPr algn="ctr"/>
            <a:r>
              <a:rPr lang="en-US" sz="4000" b="1" spc="174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 TẠO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285BF04-C327-82FB-212B-2FF0E92F5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33483" y="3774253"/>
            <a:ext cx="1925034" cy="25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674505" y="1017797"/>
            <a:ext cx="68851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hiện các hoạt động sau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71A0B1-1966-AD40-1F14-CEA0BC2044A1}"/>
              </a:ext>
            </a:extLst>
          </p:cNvPr>
          <p:cNvSpPr/>
          <p:nvPr/>
        </p:nvSpPr>
        <p:spPr>
          <a:xfrm>
            <a:off x="474355" y="1541017"/>
            <a:ext cx="5621645" cy="4753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Viết một số có bốn chữ số bất kì.</a:t>
            </a:r>
          </a:p>
          <a:p>
            <a:pPr marL="34290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cách đọc số đó.</a:t>
            </a:r>
          </a:p>
          <a:p>
            <a:pPr marL="34290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số đó thành tổng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nghìn, trăm, chục, đơn vị.</a:t>
            </a:r>
          </a:p>
          <a:p>
            <a:pPr marL="34290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số liền trước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(hoặc 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liền sau) của số đó.</a:t>
            </a:r>
          </a:p>
          <a:p>
            <a:pPr marL="34290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tròn số đó đến hàng 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 hoặc hàng nghìn.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1EAE4D-5701-3B36-CBDA-3EBEDFCDB62F}"/>
              </a:ext>
            </a:extLst>
          </p:cNvPr>
          <p:cNvSpPr/>
          <p:nvPr/>
        </p:nvSpPr>
        <p:spPr>
          <a:xfrm>
            <a:off x="6175774" y="1588779"/>
            <a:ext cx="1660249" cy="52322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D436EE-8F10-28EC-F1E3-5704024FD920}"/>
              </a:ext>
            </a:extLst>
          </p:cNvPr>
          <p:cNvSpPr/>
          <p:nvPr/>
        </p:nvSpPr>
        <p:spPr>
          <a:xfrm>
            <a:off x="4888982" y="2170588"/>
            <a:ext cx="3344611" cy="88836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075C69-DA79-6683-7E18-21849F657100}"/>
              </a:ext>
            </a:extLst>
          </p:cNvPr>
          <p:cNvSpPr/>
          <p:nvPr/>
        </p:nvSpPr>
        <p:spPr>
          <a:xfrm>
            <a:off x="5117090" y="3117537"/>
            <a:ext cx="3116503" cy="92905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2 020 = 2 000 + 20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7A66A7-A45D-109A-4DE7-5DAE04179BAF}"/>
              </a:ext>
            </a:extLst>
          </p:cNvPr>
          <p:cNvSpPr/>
          <p:nvPr/>
        </p:nvSpPr>
        <p:spPr>
          <a:xfrm>
            <a:off x="4977759" y="4149642"/>
            <a:ext cx="4838905" cy="92905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l">
              <a:spcBef>
                <a:spcPts val="0"/>
              </a:spcBef>
              <a:spcAft>
                <a:spcPts val="0"/>
              </a:spcAft>
              <a:tabLst>
                <a:tab pos="5941060" algn="l"/>
              </a:tabLst>
            </a:pPr>
            <a:r>
              <a:rPr lang="en-US" sz="240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 liền trước của 2 020 là 2 019</a:t>
            </a:r>
            <a:endParaRPr lang="en-US" sz="2400">
              <a:solidFill>
                <a:schemeClr val="tx1"/>
              </a:solidFill>
              <a:effectLst/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tabLst>
                <a:tab pos="5941060" algn="l"/>
              </a:tabLst>
            </a:pPr>
            <a:r>
              <a:rPr lang="en-US" sz="240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 liền sau của 2 020 là 2 021</a:t>
            </a:r>
            <a:endParaRPr lang="en-US" sz="2400">
              <a:solidFill>
                <a:schemeClr val="tx1"/>
              </a:solidFill>
              <a:effectLst/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F87685-BBC1-6DFE-D5E1-3E2816607D58}"/>
              </a:ext>
            </a:extLst>
          </p:cNvPr>
          <p:cNvSpPr/>
          <p:nvPr/>
        </p:nvSpPr>
        <p:spPr>
          <a:xfrm>
            <a:off x="4977758" y="5281074"/>
            <a:ext cx="7025556" cy="95496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5941060" algn="l"/>
              </a:tabLst>
            </a:pP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2 020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2 000</a:t>
            </a:r>
            <a:endParaRPr lang="en-US" sz="2000" dirty="0">
              <a:solidFill>
                <a:schemeClr val="tx1"/>
              </a:solidFill>
              <a:effectLst/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5941060" algn="l"/>
              </a:tabLst>
            </a:pP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2 020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2 000</a:t>
            </a:r>
            <a:endParaRPr lang="en-US" sz="2000" dirty="0">
              <a:solidFill>
                <a:schemeClr val="tx1"/>
              </a:solidFill>
              <a:effectLst/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6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3" grpId="0"/>
      <p:bldP spid="4" grpId="0" animBg="1"/>
      <p:bldP spid="5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674505" y="1017797"/>
            <a:ext cx="68851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hiện các hoạt động sau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71A0B1-1966-AD40-1F14-CEA0BC2044A1}"/>
              </a:ext>
            </a:extLst>
          </p:cNvPr>
          <p:cNvSpPr/>
          <p:nvPr/>
        </p:nvSpPr>
        <p:spPr>
          <a:xfrm>
            <a:off x="637847" y="1541017"/>
            <a:ext cx="10799410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Cắt, dán và viết các thông tin liên quan đến số vừa viết ở câu a rồi trang trí 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đẹp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số có bốn chữ số bất kì.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615B31-7F2A-24C4-CB07-6454B416F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42" y="2681695"/>
            <a:ext cx="7503886" cy="422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9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674505" y="979697"/>
            <a:ext cx="72789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 sáng tạo: Trang trí hình tròn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363251-166F-1C2B-C025-691FAF10E9D4}"/>
              </a:ext>
            </a:extLst>
          </p:cNvPr>
          <p:cNvGrpSpPr/>
          <p:nvPr/>
        </p:nvGrpSpPr>
        <p:grpSpPr>
          <a:xfrm>
            <a:off x="7910943" y="1602572"/>
            <a:ext cx="3376510" cy="2493178"/>
            <a:chOff x="1688805" y="2550999"/>
            <a:chExt cx="3762817" cy="2778423"/>
          </a:xfrm>
        </p:grpSpPr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F0D46FE1-3F96-FCE0-6503-BAF8F80D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805" y="2550999"/>
              <a:ext cx="3762817" cy="2778423"/>
            </a:xfrm>
            <a:prstGeom prst="rect">
              <a:avLst/>
            </a:prstGeom>
          </p:spPr>
        </p:pic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78F757DD-77F7-75EE-1FD6-1754BE455C33}"/>
                </a:ext>
              </a:extLst>
            </p:cNvPr>
            <p:cNvSpPr txBox="1"/>
            <p:nvPr/>
          </p:nvSpPr>
          <p:spPr>
            <a:xfrm>
              <a:off x="1768328" y="3324658"/>
              <a:ext cx="3603772" cy="10975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4000" b="1" spc="174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3200" dirty="0"/>
                <a:t>TRANG TRÍ HÌNH TRÒN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882DB91-94B4-80ED-2B0D-D1524E6497F2}"/>
              </a:ext>
            </a:extLst>
          </p:cNvPr>
          <p:cNvSpPr txBox="1"/>
          <p:nvPr/>
        </p:nvSpPr>
        <p:spPr>
          <a:xfrm>
            <a:off x="637846" y="1757344"/>
            <a:ext cx="66583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compa để vẽ các đường tròn rồi tô màu theo ý thích của em.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22A101-E7B8-21C4-6765-F146E5711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488" y="2711451"/>
            <a:ext cx="6696167" cy="376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97741-746C-42B8-A510-FEA0520DB8CF}"/>
              </a:ext>
            </a:extLst>
          </p:cNvPr>
          <p:cNvSpPr/>
          <p:nvPr/>
        </p:nvSpPr>
        <p:spPr>
          <a:xfrm>
            <a:off x="770133" y="1713068"/>
            <a:ext cx="10564617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cảm xúc của em sau giờ học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67B795-E8B9-C8C5-7DC2-D18F83D7EB45}"/>
              </a:ext>
            </a:extLst>
          </p:cNvPr>
          <p:cNvSpPr/>
          <p:nvPr/>
        </p:nvSpPr>
        <p:spPr>
          <a:xfrm>
            <a:off x="770133" y="1713068"/>
            <a:ext cx="10713540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thích hoạt động nào nhất trong giờ học?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B118C-110E-5BF0-28FC-DB5E450453F4}"/>
              </a:ext>
            </a:extLst>
          </p:cNvPr>
          <p:cNvSpPr/>
          <p:nvPr/>
        </p:nvSpPr>
        <p:spPr>
          <a:xfrm>
            <a:off x="2080516" y="1713068"/>
            <a:ext cx="80309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nào em còn lúng túng, nếu làm lại em sẽ làm gì?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2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2249777" y="1322614"/>
            <a:ext cx="704109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VỀ NHÀ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93F9AF2-945C-88F6-369D-600BED2DE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3808"/>
          <a:stretch>
            <a:fillRect/>
          </a:stretch>
        </p:blipFill>
        <p:spPr>
          <a:xfrm>
            <a:off x="2045442" y="2094271"/>
            <a:ext cx="3721177" cy="3687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7C9BD2-E66E-A8AB-6E79-A24D7BC72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3808"/>
          <a:stretch>
            <a:fillRect/>
          </a:stretch>
        </p:blipFill>
        <p:spPr>
          <a:xfrm>
            <a:off x="5904286" y="2094271"/>
            <a:ext cx="3721177" cy="3687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F41C5-218F-3607-DFBD-3D0313C4331A}"/>
              </a:ext>
            </a:extLst>
          </p:cNvPr>
          <p:cNvSpPr txBox="1"/>
          <p:nvPr/>
        </p:nvSpPr>
        <p:spPr>
          <a:xfrm>
            <a:off x="2183109" y="2550242"/>
            <a:ext cx="3522835" cy="187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941060" algn="l"/>
              </a:tabLst>
            </a:pPr>
            <a:r>
              <a:rPr lang="vi-VN" sz="2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Ôn lại cách đọc, viết số trong phạm vi 100 000, số liền trước, liền sau, làm tròn số.</a:t>
            </a:r>
            <a:endParaRPr lang="en-US" sz="2000" dirty="0">
              <a:effectLst/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92887-3FC9-243C-0ECD-0CD9E1754B8C}"/>
              </a:ext>
            </a:extLst>
          </p:cNvPr>
          <p:cNvSpPr txBox="1"/>
          <p:nvPr/>
        </p:nvSpPr>
        <p:spPr>
          <a:xfrm>
            <a:off x="6005329" y="2550242"/>
            <a:ext cx="3447412" cy="187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Trang trí thêm nhiều sản phẩm về hình tròn, tìm nhiều cách vẽ hình tròn trong thực tiễn.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9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2249777" y="1322614"/>
            <a:ext cx="704109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VỀ NHÀ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93F9AF2-945C-88F6-369D-600BED2DE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3808"/>
          <a:stretch>
            <a:fillRect/>
          </a:stretch>
        </p:blipFill>
        <p:spPr>
          <a:xfrm>
            <a:off x="2045442" y="2094271"/>
            <a:ext cx="3721177" cy="3687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7C9BD2-E66E-A8AB-6E79-A24D7BC72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3808"/>
          <a:stretch>
            <a:fillRect/>
          </a:stretch>
        </p:blipFill>
        <p:spPr>
          <a:xfrm>
            <a:off x="5904286" y="2094271"/>
            <a:ext cx="3721177" cy="3687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F41C5-218F-3607-DFBD-3D0313C4331A}"/>
              </a:ext>
            </a:extLst>
          </p:cNvPr>
          <p:cNvSpPr txBox="1"/>
          <p:nvPr/>
        </p:nvSpPr>
        <p:spPr>
          <a:xfrm>
            <a:off x="2183109" y="2550242"/>
            <a:ext cx="3522835" cy="187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941060" algn="l"/>
              </a:tabLst>
            </a:pPr>
            <a:r>
              <a:rPr lang="vi-VN" sz="2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Ôn lại cách đọc, viết số trong phạm vi 100 000, số liền trước, liền sau, làm tròn số.</a:t>
            </a:r>
            <a:endParaRPr lang="en-US" sz="2000" dirty="0">
              <a:effectLst/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92887-3FC9-243C-0ECD-0CD9E1754B8C}"/>
              </a:ext>
            </a:extLst>
          </p:cNvPr>
          <p:cNvSpPr txBox="1"/>
          <p:nvPr/>
        </p:nvSpPr>
        <p:spPr>
          <a:xfrm>
            <a:off x="6005329" y="2550242"/>
            <a:ext cx="3447412" cy="187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Trang trí thêm nhiều sản phẩm về hình tròn, tìm nhiều cách vẽ hình tròn trong thực tiễn.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8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E97C7C-AA38-78DD-54AE-4962F12BE18A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6B549545-B5B9-2A53-1408-4F7151F72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1D1473-DAD7-F83D-7259-8970A53747E7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Huong dan 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867400"/>
            <a:ext cx="2189279" cy="9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4871" y="922101"/>
            <a:ext cx="1662635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Tx/>
            </a:pPr>
            <a:r>
              <a:rPr lang="en-US" sz="2133" b="1" kern="1200" dirty="0">
                <a:solidFill>
                  <a:srgbClr val="99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algn="ctr" defTabSz="1219170">
              <a:buClrTx/>
            </a:pPr>
            <a:r>
              <a:rPr lang="en-US" sz="2133" b="1" kern="1200" dirty="0">
                <a:solidFill>
                  <a:srgbClr val="99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954E58-E5AC-D1C4-B7B1-2000D3BFD28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974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40000" y="-2565400"/>
            <a:ext cx="8675733" cy="5237564"/>
            <a:chOff x="1905000" y="-1924050"/>
            <a:chExt cx="6506800" cy="3928173"/>
          </a:xfrm>
        </p:grpSpPr>
        <p:pic>
          <p:nvPicPr>
            <p:cNvPr id="3074" name="Picture 2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-1924050"/>
              <a:ext cx="6506800" cy="3928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351047" y="504678"/>
              <a:ext cx="5553213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cún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bắt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cóc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nhốt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chiếc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chuồng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lúc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kẻ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xấu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đang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say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cố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gắng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cún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trốn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thoát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ADMIN\Desktop\Tai nguyen thiet ke tro choi\Bảng gỗ\choi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06CF85-7E54-9FAA-9884-660EC7C37BA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882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1796173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1470166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601" y="30305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13" y="10716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5214162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95" y="5082084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3657600" y="3810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1649715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470400" y="5040903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8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7987" y="7593541"/>
            <a:ext cx="541867" cy="541867"/>
          </a:xfrm>
          <a:prstGeom prst="rect">
            <a:avLst/>
          </a:prstGeom>
        </p:spPr>
      </p:pic>
      <p:pic>
        <p:nvPicPr>
          <p:cNvPr id="30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1187" y="7796741"/>
            <a:ext cx="541867" cy="541867"/>
          </a:xfrm>
          <a:prstGeom prst="rect">
            <a:avLst/>
          </a:prstGeom>
        </p:spPr>
      </p:pic>
      <p:pic>
        <p:nvPicPr>
          <p:cNvPr id="31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24387" y="7999941"/>
            <a:ext cx="541867" cy="541867"/>
          </a:xfrm>
          <a:prstGeom prst="rect">
            <a:avLst/>
          </a:prstGeom>
        </p:spPr>
      </p:pic>
      <p:pic>
        <p:nvPicPr>
          <p:cNvPr id="32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7587" y="8203141"/>
            <a:ext cx="541867" cy="541867"/>
          </a:xfrm>
          <a:prstGeom prst="rect">
            <a:avLst/>
          </a:prstGeom>
        </p:spPr>
      </p:pic>
      <p:pic>
        <p:nvPicPr>
          <p:cNvPr id="33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0787" y="8406341"/>
            <a:ext cx="541867" cy="541867"/>
          </a:xfrm>
          <a:prstGeom prst="rect">
            <a:avLst/>
          </a:prstGeom>
        </p:spPr>
      </p:pic>
      <p:pic>
        <p:nvPicPr>
          <p:cNvPr id="34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3987" y="8609541"/>
            <a:ext cx="541867" cy="541867"/>
          </a:xfrm>
          <a:prstGeom prst="rect">
            <a:avLst/>
          </a:prstGeom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9EB38E-CE56-D747-2783-A93743CD5F6D}"/>
              </a:ext>
            </a:extLst>
          </p:cNvPr>
          <p:cNvSpPr/>
          <p:nvPr/>
        </p:nvSpPr>
        <p:spPr>
          <a:xfrm>
            <a:off x="9686441" y="6044339"/>
            <a:ext cx="2107769" cy="81366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UTM Avo" panose="02040603050506020204" pitchFamily="18" charset="0"/>
              </a:rPr>
              <a:t>Phần</a:t>
            </a:r>
            <a:r>
              <a:rPr lang="en-US" sz="1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UTM Avo" panose="02040603050506020204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UTM Avo" panose="02040603050506020204" pitchFamily="18" charset="0"/>
              </a:rPr>
              <a:t>theo</a:t>
            </a:r>
            <a:endParaRPr lang="en-US" sz="1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5CA1F-4456-7E00-E241-5DB3D4B9E3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81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05989 -0.15625 C 0.07239 -0.18982 0.09153 -0.20949 0.11093 -0.20949 C 0.13346 -0.20949 0.15143 -0.18982 0.16406 -0.15625 L 0.225 1.11111E-6 " pathEditMode="relative" rAng="0" ptsTypes="AAAAA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14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1.11111E-6 L 0.50833 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14"/>
                            </p:stCondLst>
                            <p:childTnLst>
                              <p:par>
                                <p:cTn id="3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914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14"/>
                            </p:stCondLst>
                            <p:childTnLst>
                              <p:par>
                                <p:cTn id="5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33333E-6 L 0.29896 -0.09507 C 0.3092 -0.11574 0.32465 -0.12686 0.34062 -0.12686 C 0.35902 -0.12686 0.37378 -0.11574 0.38402 -0.09507 L 0.43333 3.33333E-6 " pathEditMode="relative" rAng="0" ptsTypes="FffFF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14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39 -3.33333E-6 L 0.67639 -3.33333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2CAEFF88-AC25-AE90-A73F-41BDD999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5"/>
            <a:ext cx="7322985" cy="305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BEBF7-3C04-3EC3-0B74-26CC9B5CAF84}"/>
              </a:ext>
            </a:extLst>
          </p:cNvPr>
          <p:cNvSpPr txBox="1"/>
          <p:nvPr/>
        </p:nvSpPr>
        <p:spPr>
          <a:xfrm>
            <a:off x="2480455" y="925559"/>
            <a:ext cx="7099963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5867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3 </a:t>
            </a:r>
            <a:r>
              <a:rPr lang="en-US" sz="5867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tuần</a:t>
            </a:r>
            <a:r>
              <a:rPr lang="en-US" sz="5867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có bao </a:t>
            </a:r>
            <a:r>
              <a:rPr lang="en-US" sz="5867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lang="en-US" sz="5867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5867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lang="en-US" sz="5867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4" descr="Hình ảnh có liên quan">
            <a:extLst>
              <a:ext uri="{FF2B5EF4-FFF2-40B4-BE49-F238E27FC236}">
                <a16:creationId xmlns:a16="http://schemas.microsoft.com/office/drawing/2014/main" id="{AF637DE7-7D2E-77E2-7C1A-D0D398A2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81" y="3492500"/>
            <a:ext cx="5219464" cy="26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0B636-ED6A-04F9-20F2-BD9A52ACAC0F}"/>
              </a:ext>
            </a:extLst>
          </p:cNvPr>
          <p:cNvSpPr txBox="1"/>
          <p:nvPr/>
        </p:nvSpPr>
        <p:spPr>
          <a:xfrm>
            <a:off x="3807581" y="4235661"/>
            <a:ext cx="4164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66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21 ngày</a:t>
            </a:r>
            <a:endParaRPr lang="en-US" sz="66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BF6D3C-6D4B-0B5F-6C3F-443B38859F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366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A240DCE0-7C26-4F82-AB22-26702159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5"/>
            <a:ext cx="7322985" cy="305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A501F5-6596-5290-34E7-DC68224E3F45}"/>
              </a:ext>
            </a:extLst>
          </p:cNvPr>
          <p:cNvSpPr txBox="1"/>
          <p:nvPr/>
        </p:nvSpPr>
        <p:spPr>
          <a:xfrm>
            <a:off x="2850333" y="1021880"/>
            <a:ext cx="6185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5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2 năm có bao nhiêu tháng?</a:t>
            </a:r>
            <a:endParaRPr lang="en-US" sz="54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4" descr="Hình ảnh có liên quan">
            <a:extLst>
              <a:ext uri="{FF2B5EF4-FFF2-40B4-BE49-F238E27FC236}">
                <a16:creationId xmlns:a16="http://schemas.microsoft.com/office/drawing/2014/main" id="{F54FC82A-262D-746F-1316-92642E0D0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403601"/>
            <a:ext cx="5086350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899D40-47BF-33A9-5A3D-A47338915A1A}"/>
              </a:ext>
            </a:extLst>
          </p:cNvPr>
          <p:cNvSpPr txBox="1"/>
          <p:nvPr/>
        </p:nvSpPr>
        <p:spPr>
          <a:xfrm>
            <a:off x="3827076" y="4006660"/>
            <a:ext cx="4164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6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24 </a:t>
            </a:r>
            <a:r>
              <a:rPr lang="en-US" sz="6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endParaRPr lang="en-US" sz="60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900B1-B00A-CCC9-9D36-C7A19611F8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C81D9FC7-42D9-2818-49E8-33FF469B9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5"/>
            <a:ext cx="7322985" cy="305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62C67C-9AA0-0E3C-6EC4-32248C5A0263}"/>
              </a:ext>
            </a:extLst>
          </p:cNvPr>
          <p:cNvSpPr txBox="1"/>
          <p:nvPr/>
        </p:nvSpPr>
        <p:spPr>
          <a:xfrm>
            <a:off x="2799533" y="1016748"/>
            <a:ext cx="2858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hồ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chỉ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giờ</a:t>
            </a:r>
            <a:endParaRPr lang="en-US" sz="32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4" descr="Hình ảnh có liên quan">
            <a:extLst>
              <a:ext uri="{FF2B5EF4-FFF2-40B4-BE49-F238E27FC236}">
                <a16:creationId xmlns:a16="http://schemas.microsoft.com/office/drawing/2014/main" id="{E2D1AC36-D1C0-27AE-0B31-FF0A2E22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281" y="3485026"/>
            <a:ext cx="6039668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51E741-7378-FFF4-FBC2-78236C219B8B}"/>
              </a:ext>
            </a:extLst>
          </p:cNvPr>
          <p:cNvSpPr txBox="1"/>
          <p:nvPr/>
        </p:nvSpPr>
        <p:spPr>
          <a:xfrm>
            <a:off x="3348231" y="4227868"/>
            <a:ext cx="5225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11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giờ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20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phút</a:t>
            </a:r>
            <a:endParaRPr lang="en-US" sz="44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2AA60A-9202-BBAA-5758-35820DBA319D}"/>
              </a:ext>
            </a:extLst>
          </p:cNvPr>
          <p:cNvGrpSpPr/>
          <p:nvPr/>
        </p:nvGrpSpPr>
        <p:grpSpPr>
          <a:xfrm>
            <a:off x="6175759" y="858026"/>
            <a:ext cx="2082033" cy="2082033"/>
            <a:chOff x="6534152" y="1079966"/>
            <a:chExt cx="1723640" cy="172364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F9EFD29-951C-DF04-C3DD-916A6FAD90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152" y="1079966"/>
              <a:ext cx="1723640" cy="1723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FFACCFF-DF53-D00A-C0D7-BEDB0C8195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9475" y="1555357"/>
              <a:ext cx="166497" cy="3864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DEBD5FB-A37E-2D54-F73F-88F34A9A11B6}"/>
                </a:ext>
              </a:extLst>
            </p:cNvPr>
            <p:cNvCxnSpPr>
              <a:cxnSpLocks/>
            </p:cNvCxnSpPr>
            <p:nvPr/>
          </p:nvCxnSpPr>
          <p:spPr>
            <a:xfrm>
              <a:off x="7373668" y="1950770"/>
              <a:ext cx="515122" cy="2994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CE96132-06BE-BB31-706E-49C21EE170B9}"/>
                </a:ext>
              </a:extLst>
            </p:cNvPr>
            <p:cNvSpPr/>
            <p:nvPr/>
          </p:nvSpPr>
          <p:spPr>
            <a:xfrm>
              <a:off x="7348913" y="1913309"/>
              <a:ext cx="94117" cy="9411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5BB0DCD-DFD0-4F27-70F8-5D12F36B18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975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C82819-56E6-EA86-7BD0-3701F6B1D7C2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CC141B85-A6D7-6E8F-D7FD-C4A2D8D44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0C6DB1-5B85-9DD5-A4DE-E4BF06638A97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566</Words>
  <Application>Microsoft Office PowerPoint</Application>
  <PresentationFormat>Widescreen</PresentationFormat>
  <Paragraphs>66</Paragraphs>
  <Slides>18</Slides>
  <Notes>13</Notes>
  <HiddenSlides>3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37</cp:revision>
  <dcterms:modified xsi:type="dcterms:W3CDTF">2023-09-07T01:53:35Z</dcterms:modified>
</cp:coreProperties>
</file>