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256" r:id="rId6"/>
    <p:sldId id="257" r:id="rId7"/>
    <p:sldId id="270" r:id="rId8"/>
    <p:sldId id="271" r:id="rId9"/>
    <p:sldId id="272" r:id="rId10"/>
    <p:sldId id="273" r:id="rId11"/>
    <p:sldId id="261" r:id="rId12"/>
    <p:sldId id="28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63" r:id="rId21"/>
    <p:sldId id="282" r:id="rId22"/>
    <p:sldId id="262" r:id="rId23"/>
    <p:sldId id="283" r:id="rId24"/>
    <p:sldId id="267" r:id="rId25"/>
    <p:sldId id="285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1 lần để hiện đáp án, thêm 1 lần để chuyển sang câu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1 lần để hiện đáp án, thêm 1 lần để chuyển sang câu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1 lần để hiện đáp án, thêm 1 lần để chuyển sang câu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1 lần để hiện đáp án, thêm 1 lần để tiếp tục bài học</a:t>
            </a:r>
          </a:p>
        </p:txBody>
      </p:sp>
    </p:spTree>
    <p:extLst>
      <p:ext uri="{BB962C8B-B14F-4D97-AF65-F5344CB8AC3E}">
        <p14:creationId xmlns:p14="http://schemas.microsoft.com/office/powerpoint/2010/main" val="327976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“Bắt đầu”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129128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1 lần để hiện đáp án, thêm 1 lần để chuyển sang câu tiếp theo</a:t>
            </a:r>
          </a:p>
        </p:txBody>
      </p:sp>
    </p:spTree>
    <p:extLst>
      <p:ext uri="{BB962C8B-B14F-4D97-AF65-F5344CB8AC3E}">
        <p14:creationId xmlns:p14="http://schemas.microsoft.com/office/powerpoint/2010/main" val="348488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1 lần để hiện đáp án, thêm 1 lần để chuyển sang câu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4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8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215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8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86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6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2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10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0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97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1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8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2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3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420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59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8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03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93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95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09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03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2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03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1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3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8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9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0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1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141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034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191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322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44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035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919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7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583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07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52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6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795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5" Type="http://schemas.openxmlformats.org/officeDocument/2006/relationships/image" Target="../media/image2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11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2/1/133/62/" TargetMode="Externa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64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2/1/133/64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6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jpeg"/><Relationship Id="rId15" Type="http://schemas.openxmlformats.org/officeDocument/2006/relationships/slide" Target="slide7.xml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11" Type="http://schemas.openxmlformats.org/officeDocument/2006/relationships/image" Target="../media/image8.png"/><Relationship Id="rId5" Type="http://schemas.openxmlformats.org/officeDocument/2006/relationships/slide" Target="slide4.xml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gif"/><Relationship Id="rId10" Type="http://schemas.openxmlformats.org/officeDocument/2006/relationships/image" Target="../media/image21.svg"/><Relationship Id="rId4" Type="http://schemas.openxmlformats.org/officeDocument/2006/relationships/image" Target="../media/image6.gi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6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21891" y="163992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4938988" y="127101"/>
            <a:ext cx="3995811" cy="2770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7030" y="902799"/>
            <a:ext cx="317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600" dirty="0">
                <a:latin typeface="+mn-lt"/>
              </a:rPr>
              <a:t>7 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US" sz="3600" dirty="0">
                <a:latin typeface="+mn-lt"/>
              </a:rPr>
              <a:t> 9 000</a:t>
            </a:r>
            <a:endParaRPr lang="en-US" sz="36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ADF8CF-273E-8D07-4F90-506D9FF2DF63}"/>
              </a:ext>
            </a:extLst>
          </p:cNvPr>
          <p:cNvGrpSpPr/>
          <p:nvPr/>
        </p:nvGrpSpPr>
        <p:grpSpPr>
          <a:xfrm>
            <a:off x="2917527" y="2377203"/>
            <a:ext cx="7301960" cy="2720526"/>
            <a:chOff x="2917527" y="2377203"/>
            <a:chExt cx="7301960" cy="272052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7527" y="2377203"/>
              <a:ext cx="4523667" cy="27205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654301" y="3323261"/>
              <a:ext cx="65651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n-lt"/>
                </a:rPr>
                <a:t>7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dirty="0">
                  <a:latin typeface="+mn-lt"/>
                </a:rPr>
                <a:t> 9 000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dirty="0">
                  <a:latin typeface="+mn-lt"/>
                </a:rPr>
                <a:t> 63 000</a:t>
              </a: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E0EB0071-EB4C-2AB2-7286-403A827E667E}"/>
              </a:ext>
            </a:extLst>
          </p:cNvPr>
          <p:cNvSpPr/>
          <p:nvPr/>
        </p:nvSpPr>
        <p:spPr>
          <a:xfrm>
            <a:off x="139235" y="3266671"/>
            <a:ext cx="3416766" cy="3833221"/>
          </a:xfrm>
          <a:custGeom>
            <a:avLst/>
            <a:gdLst/>
            <a:ahLst/>
            <a:cxnLst/>
            <a:rect l="l" t="t" r="r" b="b"/>
            <a:pathLst>
              <a:path w="15077914" h="8371572">
                <a:moveTo>
                  <a:pt x="0" y="0"/>
                </a:moveTo>
                <a:lnTo>
                  <a:pt x="15077914" y="0"/>
                </a:lnTo>
                <a:lnTo>
                  <a:pt x="15077914" y="8371573"/>
                </a:lnTo>
                <a:lnTo>
                  <a:pt x="0" y="83715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2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7A76616-13EE-88AD-CD2B-673F927A55E4}"/>
              </a:ext>
            </a:extLst>
          </p:cNvPr>
          <p:cNvSpPr/>
          <p:nvPr/>
        </p:nvSpPr>
        <p:spPr>
          <a:xfrm>
            <a:off x="8384258" y="2197890"/>
            <a:ext cx="2794000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82" b="89834" l="66794" r="96469">
                          <a14:foregroundMark x1="66794" y1="27357" x2="66794" y2="273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8638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5A61F5-7B3B-23C7-A922-C5D335DEB1F2}"/>
              </a:ext>
            </a:extLst>
          </p:cNvPr>
          <p:cNvGrpSpPr/>
          <p:nvPr/>
        </p:nvGrpSpPr>
        <p:grpSpPr>
          <a:xfrm>
            <a:off x="5278662" y="266881"/>
            <a:ext cx="3995811" cy="2770367"/>
            <a:chOff x="4690701" y="127101"/>
            <a:chExt cx="3995811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690701" y="127101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78128" y="760131"/>
              <a:ext cx="3173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14 000 </a:t>
              </a:r>
              <a:r>
                <a:rPr lang="en-US" sz="3600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×</a:t>
              </a: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4</a:t>
              </a:r>
            </a:p>
          </p:txBody>
        </p:sp>
      </p:grp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F67F7ED-4F47-0B24-7B98-A976F93C85F0}"/>
              </a:ext>
            </a:extLst>
          </p:cNvPr>
          <p:cNvGrpSpPr/>
          <p:nvPr/>
        </p:nvGrpSpPr>
        <p:grpSpPr>
          <a:xfrm>
            <a:off x="2917527" y="2377202"/>
            <a:ext cx="7161416" cy="2783167"/>
            <a:chOff x="2917527" y="2377202"/>
            <a:chExt cx="7161416" cy="278316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7527" y="2377202"/>
              <a:ext cx="4627826" cy="27831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513757" y="3279091"/>
              <a:ext cx="65651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n-lt"/>
                </a:rPr>
                <a:t>14 000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dirty="0">
                  <a:latin typeface="+mn-lt"/>
                </a:rPr>
                <a:t> 4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dirty="0">
                  <a:latin typeface="+mn-lt"/>
                </a:rPr>
                <a:t> 56 000</a:t>
              </a: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0490518C-2A89-15F5-419A-87BBF6EB39AD}"/>
              </a:ext>
            </a:extLst>
          </p:cNvPr>
          <p:cNvSpPr/>
          <p:nvPr/>
        </p:nvSpPr>
        <p:spPr>
          <a:xfrm>
            <a:off x="8451819" y="2377203"/>
            <a:ext cx="2489200" cy="3834143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88" b="91312" l="35592" r="64313">
                          <a14:foregroundMark x1="35592" y1="34381" x2="35592" y2="34381"/>
                          <a14:foregroundMark x1="61641" y1="36229" x2="61641" y2="36229"/>
                          <a14:foregroundMark x1="63454" y1="35675" x2="63454" y2="35675"/>
                          <a14:foregroundMark x1="64408" y1="61183" x2="64408" y2="61183"/>
                          <a14:foregroundMark x1="35782" y1="58965" x2="35782" y2="58965"/>
                          <a14:foregroundMark x1="46279" y1="84104" x2="46279" y2="84104"/>
                          <a14:foregroundMark x1="52767" y1="85952" x2="52767" y2="85952"/>
                          <a14:foregroundMark x1="52481" y1="89464" x2="52481" y2="89464"/>
                          <a14:foregroundMark x1="46469" y1="91312" x2="46469" y2="91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07663" r="-113791" b="-7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5FB73C9-F053-9CAE-8970-E5E54C4A634F}"/>
              </a:ext>
            </a:extLst>
          </p:cNvPr>
          <p:cNvSpPr/>
          <p:nvPr/>
        </p:nvSpPr>
        <p:spPr>
          <a:xfrm>
            <a:off x="385643" y="2817294"/>
            <a:ext cx="2578411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1" r="-2103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B72EAF-76F2-A892-9EBF-636843D66F1A}"/>
              </a:ext>
            </a:extLst>
          </p:cNvPr>
          <p:cNvGrpSpPr/>
          <p:nvPr/>
        </p:nvGrpSpPr>
        <p:grpSpPr>
          <a:xfrm>
            <a:off x="5473092" y="347332"/>
            <a:ext cx="4021939" cy="2770367"/>
            <a:chOff x="4690701" y="127101"/>
            <a:chExt cx="4021939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690701" y="127101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38949" y="775779"/>
              <a:ext cx="3173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3 </a:t>
              </a:r>
              <a:r>
                <a:rPr lang="en-US" sz="3600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×</a:t>
              </a: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29 000</a:t>
              </a:r>
            </a:p>
          </p:txBody>
        </p:sp>
      </p:grp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0DFA85-8C01-FA0C-F4E8-6F622FE90B0C}"/>
              </a:ext>
            </a:extLst>
          </p:cNvPr>
          <p:cNvGrpSpPr/>
          <p:nvPr/>
        </p:nvGrpSpPr>
        <p:grpSpPr>
          <a:xfrm>
            <a:off x="2917527" y="2377202"/>
            <a:ext cx="7279673" cy="2874331"/>
            <a:chOff x="2917527" y="2377202"/>
            <a:chExt cx="7279673" cy="28743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7527" y="2377202"/>
              <a:ext cx="4779413" cy="2874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632014" y="3319045"/>
              <a:ext cx="65651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n-lt"/>
                </a:rPr>
                <a:t>3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dirty="0">
                  <a:latin typeface="+mn-lt"/>
                </a:rPr>
                <a:t> 29 000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dirty="0">
                  <a:latin typeface="+mn-lt"/>
                </a:rPr>
                <a:t> 87 000</a:t>
              </a: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CFC09287-6F0D-FFC4-6AB6-1064DDF6D0A1}"/>
              </a:ext>
            </a:extLst>
          </p:cNvPr>
          <p:cNvSpPr/>
          <p:nvPr/>
        </p:nvSpPr>
        <p:spPr>
          <a:xfrm flipH="1">
            <a:off x="273129" y="2727392"/>
            <a:ext cx="2794000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2" b="89834" l="66794" r="96469">
                          <a14:foregroundMark x1="66794" y1="27357" x2="66794" y2="273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86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54A051D-5D4E-60EF-BD5A-12D876729CE3}"/>
              </a:ext>
            </a:extLst>
          </p:cNvPr>
          <p:cNvSpPr/>
          <p:nvPr/>
        </p:nvSpPr>
        <p:spPr>
          <a:xfrm>
            <a:off x="7993962" y="2301360"/>
            <a:ext cx="4523667" cy="4983591"/>
          </a:xfrm>
          <a:custGeom>
            <a:avLst/>
            <a:gdLst/>
            <a:ahLst/>
            <a:cxnLst/>
            <a:rect l="l" t="t" r="r" b="b"/>
            <a:pathLst>
              <a:path w="15077914" h="8371572">
                <a:moveTo>
                  <a:pt x="0" y="0"/>
                </a:moveTo>
                <a:lnTo>
                  <a:pt x="15077914" y="0"/>
                </a:lnTo>
                <a:lnTo>
                  <a:pt x="15077914" y="8371573"/>
                </a:lnTo>
                <a:lnTo>
                  <a:pt x="0" y="83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842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5775582" y="255719"/>
            <a:ext cx="3995811" cy="2770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3830" y="904397"/>
            <a:ext cx="317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6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27 000 </a:t>
            </a:r>
            <a:r>
              <a:rPr lang="en-US" sz="3600" kern="1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×</a:t>
            </a:r>
            <a:r>
              <a:rPr lang="en-US" sz="36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3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295C23-9A3E-7BDA-F8A6-D083073A6D2B}"/>
              </a:ext>
            </a:extLst>
          </p:cNvPr>
          <p:cNvGrpSpPr/>
          <p:nvPr/>
        </p:nvGrpSpPr>
        <p:grpSpPr>
          <a:xfrm>
            <a:off x="2917527" y="2344549"/>
            <a:ext cx="5853611" cy="2820941"/>
            <a:chOff x="2917527" y="2344549"/>
            <a:chExt cx="5853611" cy="282094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7527" y="2344549"/>
              <a:ext cx="4690636" cy="28209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584277" y="3279091"/>
              <a:ext cx="51868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n-lt"/>
                </a:rPr>
                <a:t>27 000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dirty="0">
                  <a:latin typeface="+mn-lt"/>
                </a:rPr>
                <a:t> 3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dirty="0">
                  <a:latin typeface="+mn-lt"/>
                </a:rPr>
                <a:t> 81 000</a:t>
              </a: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6FA534F5-27FC-5A06-208E-7737BBACE6B5}"/>
              </a:ext>
            </a:extLst>
          </p:cNvPr>
          <p:cNvSpPr/>
          <p:nvPr/>
        </p:nvSpPr>
        <p:spPr>
          <a:xfrm flipH="1">
            <a:off x="8105781" y="3181118"/>
            <a:ext cx="3416766" cy="3833221"/>
          </a:xfrm>
          <a:custGeom>
            <a:avLst/>
            <a:gdLst/>
            <a:ahLst/>
            <a:cxnLst/>
            <a:rect l="l" t="t" r="r" b="b"/>
            <a:pathLst>
              <a:path w="15077914" h="8371572">
                <a:moveTo>
                  <a:pt x="0" y="0"/>
                </a:moveTo>
                <a:lnTo>
                  <a:pt x="15077914" y="0"/>
                </a:lnTo>
                <a:lnTo>
                  <a:pt x="15077914" y="8371573"/>
                </a:lnTo>
                <a:lnTo>
                  <a:pt x="0" y="83715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2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6351C0A-CFE6-9887-BE2C-0FD52B5BC61E}"/>
              </a:ext>
            </a:extLst>
          </p:cNvPr>
          <p:cNvSpPr/>
          <p:nvPr/>
        </p:nvSpPr>
        <p:spPr>
          <a:xfrm>
            <a:off x="428327" y="2694703"/>
            <a:ext cx="2489200" cy="3834143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88" b="91312" l="35592" r="64313">
                          <a14:foregroundMark x1="35592" y1="34381" x2="35592" y2="34381"/>
                          <a14:foregroundMark x1="61641" y1="36229" x2="61641" y2="36229"/>
                          <a14:foregroundMark x1="63454" y1="35675" x2="63454" y2="35675"/>
                          <a14:foregroundMark x1="64408" y1="61183" x2="64408" y2="61183"/>
                          <a14:foregroundMark x1="35782" y1="58965" x2="35782" y2="58965"/>
                          <a14:foregroundMark x1="46279" y1="84104" x2="46279" y2="84104"/>
                          <a14:foregroundMark x1="52767" y1="85952" x2="52767" y2="85952"/>
                          <a14:foregroundMark x1="52481" y1="89464" x2="52481" y2="89464"/>
                          <a14:foregroundMark x1="46469" y1="91312" x2="46469" y2="91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07663" r="-113791" b="-77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115A00-1E32-B417-62E9-573A3DA14D83}"/>
              </a:ext>
            </a:extLst>
          </p:cNvPr>
          <p:cNvGrpSpPr/>
          <p:nvPr/>
        </p:nvGrpSpPr>
        <p:grpSpPr>
          <a:xfrm>
            <a:off x="5677020" y="325247"/>
            <a:ext cx="4021939" cy="2770367"/>
            <a:chOff x="4690701" y="127101"/>
            <a:chExt cx="4021939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690701" y="127101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38949" y="775779"/>
              <a:ext cx="3173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46 000 </a:t>
              </a:r>
              <a:r>
                <a:rPr lang="en-US" sz="3600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×</a:t>
              </a:r>
              <a:r>
                <a:rPr lang="en-US" sz="36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7F078B-82F2-9A6D-8B92-60DE9DF93A64}"/>
              </a:ext>
            </a:extLst>
          </p:cNvPr>
          <p:cNvGrpSpPr/>
          <p:nvPr/>
        </p:nvGrpSpPr>
        <p:grpSpPr>
          <a:xfrm>
            <a:off x="2433247" y="2275022"/>
            <a:ext cx="7225927" cy="2807862"/>
            <a:chOff x="2917527" y="2377203"/>
            <a:chExt cx="7225927" cy="280786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17527" y="2377203"/>
              <a:ext cx="4668889" cy="28078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578268" y="3324897"/>
              <a:ext cx="65651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n-lt"/>
                </a:rPr>
                <a:t>46 000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dirty="0">
                  <a:latin typeface="+mn-lt"/>
                </a:rPr>
                <a:t> 2 </a:t>
              </a:r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dirty="0">
                  <a:latin typeface="+mn-lt"/>
                </a:rPr>
                <a:t> 92 000</a:t>
              </a:r>
            </a:p>
          </p:txBody>
        </p:sp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CB3A59B5-C3ED-859E-50C1-D25318BF26CD}"/>
              </a:ext>
            </a:extLst>
          </p:cNvPr>
          <p:cNvSpPr/>
          <p:nvPr/>
        </p:nvSpPr>
        <p:spPr>
          <a:xfrm>
            <a:off x="273129" y="2833135"/>
            <a:ext cx="2578411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1" r="-210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E7CBFEB-A837-C59D-987B-0DE84E58F756}"/>
              </a:ext>
            </a:extLst>
          </p:cNvPr>
          <p:cNvSpPr/>
          <p:nvPr/>
        </p:nvSpPr>
        <p:spPr>
          <a:xfrm>
            <a:off x="7993962" y="2301360"/>
            <a:ext cx="4523667" cy="4983591"/>
          </a:xfrm>
          <a:custGeom>
            <a:avLst/>
            <a:gdLst/>
            <a:ahLst/>
            <a:cxnLst/>
            <a:rect l="l" t="t" r="r" b="b"/>
            <a:pathLst>
              <a:path w="15077914" h="8371572">
                <a:moveTo>
                  <a:pt x="0" y="0"/>
                </a:moveTo>
                <a:lnTo>
                  <a:pt x="15077914" y="0"/>
                </a:lnTo>
                <a:lnTo>
                  <a:pt x="15077914" y="8371573"/>
                </a:lnTo>
                <a:lnTo>
                  <a:pt x="0" y="83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842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9A98E6-7C6A-BAF7-AA19-A4A2A0736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5"/>
          <a:stretch/>
        </p:blipFill>
        <p:spPr>
          <a:xfrm>
            <a:off x="549562" y="2213329"/>
            <a:ext cx="10436490" cy="26615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46715">
            <a:off x="10372969" y="5918640"/>
            <a:ext cx="2266463" cy="507121"/>
          </a:xfrm>
          <a:prstGeom prst="rect">
            <a:avLst/>
          </a:prstGeom>
        </p:spPr>
      </p:pic>
      <p:sp>
        <p:nvSpPr>
          <p:cNvPr id="15" name="TextBox 15">
            <a:hlinkClick r:id="rId6"/>
          </p:cNvPr>
          <p:cNvSpPr txBox="1"/>
          <p:nvPr/>
        </p:nvSpPr>
        <p:spPr>
          <a:xfrm>
            <a:off x="3562374" y="786287"/>
            <a:ext cx="4038601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667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Bài</a:t>
            </a:r>
            <a:r>
              <a:rPr lang="en-US" sz="3667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4:</a:t>
            </a:r>
            <a:r>
              <a:rPr lang="en-US" sz="366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&gt;, &lt;, =?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C1718767-6A2E-D918-E0A9-CD55FA04B3E7}"/>
              </a:ext>
            </a:extLst>
          </p:cNvPr>
          <p:cNvSpPr/>
          <p:nvPr/>
        </p:nvSpPr>
        <p:spPr>
          <a:xfrm>
            <a:off x="2502313" y="2372924"/>
            <a:ext cx="866424" cy="878684"/>
          </a:xfrm>
          <a:prstGeom prst="flowChartConnector">
            <a:avLst/>
          </a:prstGeom>
          <a:solidFill>
            <a:sysClr val="window" lastClr="FFFFFF"/>
          </a:solidFill>
          <a:ln w="28575" cap="flat" cmpd="sng" algn="ctr">
            <a:solidFill>
              <a:srgbClr val="009F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F015C7A-7B82-1891-C1C6-F5D64018F7C9}"/>
              </a:ext>
            </a:extLst>
          </p:cNvPr>
          <p:cNvSpPr/>
          <p:nvPr/>
        </p:nvSpPr>
        <p:spPr>
          <a:xfrm>
            <a:off x="2502313" y="3544116"/>
            <a:ext cx="866424" cy="904206"/>
          </a:xfrm>
          <a:prstGeom prst="flowChartConnector">
            <a:avLst/>
          </a:prstGeom>
          <a:solidFill>
            <a:sysClr val="window" lastClr="FFFFFF"/>
          </a:solidFill>
          <a:ln w="28575" cap="flat" cmpd="sng" algn="ctr">
            <a:solidFill>
              <a:srgbClr val="009F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AE15B3-3562-4F8F-490A-8CAD179CBC29}"/>
              </a:ext>
            </a:extLst>
          </p:cNvPr>
          <p:cNvSpPr/>
          <p:nvPr/>
        </p:nvSpPr>
        <p:spPr>
          <a:xfrm>
            <a:off x="8200959" y="2333168"/>
            <a:ext cx="866424" cy="876289"/>
          </a:xfrm>
          <a:prstGeom prst="flowChartConnector">
            <a:avLst/>
          </a:prstGeom>
          <a:solidFill>
            <a:sysClr val="window" lastClr="FFFFFF"/>
          </a:solidFill>
          <a:ln w="28575" cap="flat" cmpd="sng" algn="ctr">
            <a:solidFill>
              <a:srgbClr val="009F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096FBDB-C2F5-3DAD-5696-7A47BDCD2557}"/>
              </a:ext>
            </a:extLst>
          </p:cNvPr>
          <p:cNvSpPr/>
          <p:nvPr/>
        </p:nvSpPr>
        <p:spPr>
          <a:xfrm>
            <a:off x="8200959" y="3558074"/>
            <a:ext cx="866424" cy="876289"/>
          </a:xfrm>
          <a:prstGeom prst="flowChartConnector">
            <a:avLst/>
          </a:prstGeom>
          <a:solidFill>
            <a:sysClr val="window" lastClr="FFFFFF"/>
          </a:solidFill>
          <a:ln w="28575" cap="flat" cmpd="sng" algn="ctr">
            <a:solidFill>
              <a:srgbClr val="009F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4F9431-D262-29EA-C158-6D71D682AD87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E76D40D-2117-F266-8C15-454EDC67F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BA919F-7943-BAF3-7DE8-4B038125F31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hlinkClick r:id="rId3"/>
            <a:extLst>
              <a:ext uri="{FF2B5EF4-FFF2-40B4-BE49-F238E27FC236}">
                <a16:creationId xmlns:a16="http://schemas.microsoft.com/office/drawing/2014/main" id="{32FCE86C-0CC9-E819-2CC3-C149E6925B51}"/>
              </a:ext>
            </a:extLst>
          </p:cNvPr>
          <p:cNvSpPr txBox="1"/>
          <p:nvPr/>
        </p:nvSpPr>
        <p:spPr>
          <a:xfrm>
            <a:off x="128314" y="968808"/>
            <a:ext cx="6385375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400" b="1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6: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tòa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512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tòa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FAD750-4A34-1BAE-5170-AC53436B6206}"/>
              </a:ext>
            </a:extLst>
          </p:cNvPr>
          <p:cNvSpPr txBox="1"/>
          <p:nvPr/>
        </p:nvSpPr>
        <p:spPr>
          <a:xfrm>
            <a:off x="6255403" y="1712636"/>
            <a:ext cx="5808283" cy="223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sz="2400" b="1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tòa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512 × 6 = 3 072 (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3 072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27E99-E8D7-4E3B-C202-DAF11A81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1" y="3015847"/>
            <a:ext cx="5449835" cy="3157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3AC58F-896B-E138-2C16-CB215485F600}"/>
              </a:ext>
            </a:extLst>
          </p:cNvPr>
          <p:cNvSpPr/>
          <p:nvPr/>
        </p:nvSpPr>
        <p:spPr>
          <a:xfrm>
            <a:off x="2041451" y="1435395"/>
            <a:ext cx="7432158" cy="35725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</a:rPr>
              <a:t>Qua bài học hôm nay, em đã học thêm được điều gì? Những điều đó giúp ích gì cho em trong cuộc sống hằng ngày?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08776" y="1716542"/>
            <a:ext cx="3327875" cy="3682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88809" y="1664804"/>
            <a:ext cx="3327875" cy="3734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6790" y="1568626"/>
            <a:ext cx="3673263" cy="3830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80189" y="1548855"/>
            <a:ext cx="1552103" cy="505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52363" y="1433024"/>
            <a:ext cx="1552103" cy="6209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33886" y="1548854"/>
            <a:ext cx="1552103" cy="50513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09123" y="574265"/>
            <a:ext cx="10820400" cy="7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FD3643-5153-4E78-21A5-E8AD39687FCA}"/>
              </a:ext>
            </a:extLst>
          </p:cNvPr>
          <p:cNvSpPr txBox="1"/>
          <p:nvPr/>
        </p:nvSpPr>
        <p:spPr>
          <a:xfrm>
            <a:off x="782274" y="1981476"/>
            <a:ext cx="3327875" cy="325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425785" algn="l"/>
                <a:tab pos="3960905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CE8AA4-989E-42B4-23CA-1DECBF93CC6C}"/>
              </a:ext>
            </a:extLst>
          </p:cNvPr>
          <p:cNvSpPr txBox="1"/>
          <p:nvPr/>
        </p:nvSpPr>
        <p:spPr>
          <a:xfrm>
            <a:off x="4628301" y="2492173"/>
            <a:ext cx="2935398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2604D-5CD2-A0F7-F97E-C7D50D5FE77B}"/>
              </a:ext>
            </a:extLst>
          </p:cNvPr>
          <p:cNvSpPr txBox="1"/>
          <p:nvPr/>
        </p:nvSpPr>
        <p:spPr>
          <a:xfrm>
            <a:off x="8114036" y="2061765"/>
            <a:ext cx="2913922" cy="2796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B112-CC61-BC9D-DC63-66087216C4F3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6EB5081-1095-E157-F9B7-556FD4349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264E9-1FAE-403F-B598-8EB44AE4037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D7202-7288-5A18-1D2B-4C236A4DE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96070" cy="55315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50813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50550" y="52197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  <p:sp>
        <p:nvSpPr>
          <p:cNvPr id="16" name="TextBox 15">
            <a:hlinkClick r:id="rId15" action="ppaction://hlinksldjump"/>
            <a:extLst>
              <a:ext uri="{FF2B5EF4-FFF2-40B4-BE49-F238E27FC236}">
                <a16:creationId xmlns:a16="http://schemas.microsoft.com/office/drawing/2014/main" id="{D0E50A8E-AA1E-62E3-991B-FDF229F80B15}"/>
              </a:ext>
            </a:extLst>
          </p:cNvPr>
          <p:cNvSpPr txBox="1"/>
          <p:nvPr/>
        </p:nvSpPr>
        <p:spPr>
          <a:xfrm>
            <a:off x="645886" y="6060558"/>
            <a:ext cx="1648047" cy="3077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HOÀN THÀNH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F51B90-6881-9AD4-5A3C-C3EB919BC7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496070" cy="55315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1A747E-16B6-D6C1-2D60-A25075F88F8F}"/>
              </a:ext>
            </a:extLst>
          </p:cNvPr>
          <p:cNvGrpSpPr/>
          <p:nvPr/>
        </p:nvGrpSpPr>
        <p:grpSpPr>
          <a:xfrm>
            <a:off x="2845983" y="317474"/>
            <a:ext cx="5333999" cy="2673250"/>
            <a:chOff x="1888703" y="196228"/>
            <a:chExt cx="4020309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819276-4142-5CED-9C4D-6669AE46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85564" y="803824"/>
              <a:ext cx="3048546" cy="57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disney-jake-and-the-neverland-pirates-clip-art-images--29662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1A3C9-3F08-DA3A-EE39-79A51C790279}"/>
              </a:ext>
            </a:extLst>
          </p:cNvPr>
          <p:cNvSpPr txBox="1"/>
          <p:nvPr/>
        </p:nvSpPr>
        <p:spPr>
          <a:xfrm>
            <a:off x="3977811" y="1078701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723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US" sz="3200" dirty="0">
                <a:latin typeface="+mn-lt"/>
              </a:rPr>
              <a:t> 4 = 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7DDC3-B387-4ACF-7BB0-BFDA561F1BDC}"/>
              </a:ext>
            </a:extLst>
          </p:cNvPr>
          <p:cNvGrpSpPr/>
          <p:nvPr/>
        </p:nvGrpSpPr>
        <p:grpSpPr>
          <a:xfrm>
            <a:off x="4573712" y="2262469"/>
            <a:ext cx="7924991" cy="2521620"/>
            <a:chOff x="4573712" y="2262469"/>
            <a:chExt cx="7924991" cy="252162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27881EF-C168-193C-2FC4-6F217AF1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573712" y="2262469"/>
              <a:ext cx="4134285" cy="252162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C17C75-1A9B-7287-C63D-80320EADFC5E}"/>
                </a:ext>
              </a:extLst>
            </p:cNvPr>
            <p:cNvGrpSpPr/>
            <p:nvPr/>
          </p:nvGrpSpPr>
          <p:grpSpPr>
            <a:xfrm>
              <a:off x="5560323" y="2478568"/>
              <a:ext cx="6938380" cy="1887369"/>
              <a:chOff x="5560323" y="2478568"/>
              <a:chExt cx="6938380" cy="188736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B32035-F587-E08E-66FD-47D5C12949E7}"/>
                  </a:ext>
                </a:extLst>
              </p:cNvPr>
              <p:cNvSpPr txBox="1"/>
              <p:nvPr/>
            </p:nvSpPr>
            <p:spPr>
              <a:xfrm>
                <a:off x="5955607" y="2478568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723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91B35B-DFB9-FC64-CCDB-5C3FCB876416}"/>
                  </a:ext>
                </a:extLst>
              </p:cNvPr>
              <p:cNvSpPr txBox="1"/>
              <p:nvPr/>
            </p:nvSpPr>
            <p:spPr>
              <a:xfrm>
                <a:off x="6400991" y="3136612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4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D98A27-37D3-1B94-BF3A-1F41F2F51597}"/>
                  </a:ext>
                </a:extLst>
              </p:cNvPr>
              <p:cNvSpPr txBox="1"/>
              <p:nvPr/>
            </p:nvSpPr>
            <p:spPr>
              <a:xfrm>
                <a:off x="5560323" y="2826209"/>
                <a:ext cx="6184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71C6E57-BE23-8D61-C092-4445401C47A8}"/>
                  </a:ext>
                </a:extLst>
              </p:cNvPr>
              <p:cNvCxnSpPr/>
              <p:nvPr/>
            </p:nvCxnSpPr>
            <p:spPr>
              <a:xfrm>
                <a:off x="5791010" y="3700839"/>
                <a:ext cx="1088632" cy="139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CD06BD-8596-6ECB-D8E5-22384A963ED3}"/>
                  </a:ext>
                </a:extLst>
              </p:cNvPr>
              <p:cNvSpPr txBox="1"/>
              <p:nvPr/>
            </p:nvSpPr>
            <p:spPr>
              <a:xfrm>
                <a:off x="5659141" y="3781162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2 892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33FA72-70CC-C6C2-7DBE-703EA6DFC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496070" cy="5531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2845983" y="317473"/>
            <a:ext cx="5333999" cy="2394905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438400" y="771525"/>
              <a:ext cx="3048546" cy="637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F1D6C50-B589-24FC-E7E5-B3304627A66F}"/>
              </a:ext>
            </a:extLst>
          </p:cNvPr>
          <p:cNvSpPr txBox="1"/>
          <p:nvPr/>
        </p:nvSpPr>
        <p:spPr>
          <a:xfrm>
            <a:off x="3901610" y="771524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 1 316 × 5 =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7BBF-B50C-ABE0-EDF8-10F505B16E91}"/>
              </a:ext>
            </a:extLst>
          </p:cNvPr>
          <p:cNvGrpSpPr/>
          <p:nvPr/>
        </p:nvGrpSpPr>
        <p:grpSpPr>
          <a:xfrm>
            <a:off x="4573712" y="2262469"/>
            <a:ext cx="8263848" cy="2521620"/>
            <a:chOff x="4573712" y="2262469"/>
            <a:chExt cx="8263848" cy="252162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DBC56E8-4BF8-E3B1-1271-FC53E51C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573712" y="2262469"/>
              <a:ext cx="4134285" cy="252162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455298-6210-81E6-31B5-9159B6B084EB}"/>
                </a:ext>
              </a:extLst>
            </p:cNvPr>
            <p:cNvGrpSpPr/>
            <p:nvPr/>
          </p:nvGrpSpPr>
          <p:grpSpPr>
            <a:xfrm>
              <a:off x="5560323" y="2478568"/>
              <a:ext cx="7277237" cy="1914118"/>
              <a:chOff x="5560323" y="2478568"/>
              <a:chExt cx="7277237" cy="191411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757DA-D7AB-9431-21F4-F231AE355B8E}"/>
                  </a:ext>
                </a:extLst>
              </p:cNvPr>
              <p:cNvSpPr txBox="1"/>
              <p:nvPr/>
            </p:nvSpPr>
            <p:spPr>
              <a:xfrm>
                <a:off x="5955607" y="2478568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1 316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2A8C88-2802-87AA-3CCC-6141A93A96F7}"/>
                  </a:ext>
                </a:extLst>
              </p:cNvPr>
              <p:cNvSpPr txBox="1"/>
              <p:nvPr/>
            </p:nvSpPr>
            <p:spPr>
              <a:xfrm>
                <a:off x="6739848" y="3093737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5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D632DD-1E0A-3B6F-7D27-819128637497}"/>
                  </a:ext>
                </a:extLst>
              </p:cNvPr>
              <p:cNvSpPr txBox="1"/>
              <p:nvPr/>
            </p:nvSpPr>
            <p:spPr>
              <a:xfrm>
                <a:off x="5560323" y="2826209"/>
                <a:ext cx="6184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7702D77-DD24-1B32-6E97-1B98C35A1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5607" y="3678512"/>
                <a:ext cx="1304178" cy="54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C18659-6565-6303-14E8-1316EC11D8FA}"/>
                  </a:ext>
                </a:extLst>
              </p:cNvPr>
              <p:cNvSpPr txBox="1"/>
              <p:nvPr/>
            </p:nvSpPr>
            <p:spPr>
              <a:xfrm>
                <a:off x="5955607" y="3807911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+mn-lt"/>
                  </a:rPr>
                  <a:t>6 580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DB3359E-4C06-E83F-199B-7FBAFFAC1E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496070" cy="5531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77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607F5B-DF14-1345-F19F-832F074EBE98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9B42BD9-27CC-C318-823C-4400C0EBD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1DBCFB-8FDC-CE6C-5D36-CF0861662F7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263" b="8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96466954-72A5-CAA8-97DC-9A65BB0C7F50}"/>
              </a:ext>
            </a:extLst>
          </p:cNvPr>
          <p:cNvSpPr/>
          <p:nvPr/>
        </p:nvSpPr>
        <p:spPr>
          <a:xfrm>
            <a:off x="2480213" y="1980380"/>
            <a:ext cx="2578411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210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7123552-7269-F619-A0E7-338670C974F9}"/>
              </a:ext>
            </a:extLst>
          </p:cNvPr>
          <p:cNvSpPr/>
          <p:nvPr/>
        </p:nvSpPr>
        <p:spPr>
          <a:xfrm>
            <a:off x="6618958" y="2153774"/>
            <a:ext cx="2794000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FD4CA1D-E0CB-C1C5-087D-E1711F1E5D60}"/>
              </a:ext>
            </a:extLst>
          </p:cNvPr>
          <p:cNvSpPr/>
          <p:nvPr/>
        </p:nvSpPr>
        <p:spPr>
          <a:xfrm>
            <a:off x="4598685" y="2104032"/>
            <a:ext cx="2489200" cy="3834143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63" r="-113791" b="-7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99C16059-BA61-7A6F-D835-0B1BDD1F0129}"/>
              </a:ext>
            </a:extLst>
          </p:cNvPr>
          <p:cNvSpPr/>
          <p:nvPr/>
        </p:nvSpPr>
        <p:spPr>
          <a:xfrm>
            <a:off x="2523484" y="5151627"/>
            <a:ext cx="6730632" cy="2145841"/>
          </a:xfrm>
          <a:custGeom>
            <a:avLst/>
            <a:gdLst/>
            <a:ahLst/>
            <a:cxnLst/>
            <a:rect l="l" t="t" r="r" b="b"/>
            <a:pathLst>
              <a:path w="12724296" h="6048651">
                <a:moveTo>
                  <a:pt x="0" y="0"/>
                </a:moveTo>
                <a:lnTo>
                  <a:pt x="12724296" y="0"/>
                </a:lnTo>
                <a:lnTo>
                  <a:pt x="12724296" y="6048651"/>
                </a:lnTo>
                <a:lnTo>
                  <a:pt x="0" y="6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C0F31C8C-0DA4-53DC-D74C-C299CFEACB67}"/>
              </a:ext>
            </a:extLst>
          </p:cNvPr>
          <p:cNvSpPr txBox="1"/>
          <p:nvPr/>
        </p:nvSpPr>
        <p:spPr>
          <a:xfrm>
            <a:off x="5181152" y="6128722"/>
            <a:ext cx="1778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67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lang="en-US" sz="2667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667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endParaRPr lang="en-US" sz="2667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8905ACC-D60C-C6DC-7A3F-51958E696A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93948-381A-7A2B-6296-7D80F78F2848}"/>
              </a:ext>
            </a:extLst>
          </p:cNvPr>
          <p:cNvSpPr txBox="1"/>
          <p:nvPr/>
        </p:nvSpPr>
        <p:spPr>
          <a:xfrm>
            <a:off x="2937884" y="5311310"/>
            <a:ext cx="8960258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p3d/>
          </a:bodyPr>
          <a:lstStyle/>
          <a:p>
            <a:r>
              <a: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3AB34C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Ciel Pony" panose="02000000000000000000" pitchFamily="2" charset="0"/>
              </a:rPr>
              <a:t>NÔNG TRẠI VUI VẺ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00C4F-5F83-8FEA-5310-085E4876A52F}"/>
              </a:ext>
            </a:extLst>
          </p:cNvPr>
          <p:cNvGrpSpPr/>
          <p:nvPr/>
        </p:nvGrpSpPr>
        <p:grpSpPr>
          <a:xfrm>
            <a:off x="6285047" y="712660"/>
            <a:ext cx="4081732" cy="2770367"/>
            <a:chOff x="4630908" y="127101"/>
            <a:chExt cx="4081732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630908" y="127101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38949" y="775779"/>
              <a:ext cx="31736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3600" dirty="0">
                  <a:latin typeface="+mn-lt"/>
                </a:rPr>
                <a:t>8 000 </a:t>
              </a:r>
              <a:r>
                <a:rPr lang="en-US" sz="3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600" dirty="0">
                  <a:latin typeface="+mn-lt"/>
                </a:rPr>
                <a:t> 6 </a:t>
              </a:r>
              <a:br>
                <a:rPr lang="en-US" sz="3600" dirty="0">
                  <a:latin typeface="+mn-lt"/>
                </a:rPr>
              </a:br>
              <a:endParaRPr lang="en-US" sz="3600" kern="1200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0"/>
            <a:ext cx="546259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837953-5EA3-39B6-C021-F20DEB73F249}"/>
              </a:ext>
            </a:extLst>
          </p:cNvPr>
          <p:cNvGrpSpPr/>
          <p:nvPr/>
        </p:nvGrpSpPr>
        <p:grpSpPr>
          <a:xfrm>
            <a:off x="2575397" y="2440087"/>
            <a:ext cx="7260864" cy="2720526"/>
            <a:chOff x="2986363" y="2372831"/>
            <a:chExt cx="7260864" cy="272052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6363" y="2372831"/>
              <a:ext cx="4523667" cy="27205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F16C97-61AB-5F42-BCE7-BFD63F9DA195}"/>
                </a:ext>
              </a:extLst>
            </p:cNvPr>
            <p:cNvSpPr txBox="1"/>
            <p:nvPr/>
          </p:nvSpPr>
          <p:spPr>
            <a:xfrm>
              <a:off x="3682041" y="3314614"/>
              <a:ext cx="65651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+mn-lt"/>
                </a:rPr>
                <a:t>8 000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n-lt"/>
                </a:rPr>
                <a:t> 6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n-lt"/>
                </a:rPr>
                <a:t> 48 000</a:t>
              </a:r>
              <a:endParaRPr lang="en-US" sz="3200" dirty="0">
                <a:latin typeface="+mn-lt"/>
              </a:endParaRP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1FBE0C2B-4770-C9C5-E48D-817C94D9CB75}"/>
              </a:ext>
            </a:extLst>
          </p:cNvPr>
          <p:cNvSpPr/>
          <p:nvPr/>
        </p:nvSpPr>
        <p:spPr>
          <a:xfrm>
            <a:off x="273129" y="2833135"/>
            <a:ext cx="2578411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1" r="-210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5581704-2D31-F7A8-73D3-FB724DF3143C}"/>
              </a:ext>
            </a:extLst>
          </p:cNvPr>
          <p:cNvSpPr/>
          <p:nvPr/>
        </p:nvSpPr>
        <p:spPr>
          <a:xfrm>
            <a:off x="7993962" y="2301360"/>
            <a:ext cx="4523667" cy="4983591"/>
          </a:xfrm>
          <a:custGeom>
            <a:avLst/>
            <a:gdLst/>
            <a:ahLst/>
            <a:cxnLst/>
            <a:rect l="l" t="t" r="r" b="b"/>
            <a:pathLst>
              <a:path w="15077914" h="8371572">
                <a:moveTo>
                  <a:pt x="0" y="0"/>
                </a:moveTo>
                <a:lnTo>
                  <a:pt x="15077914" y="0"/>
                </a:lnTo>
                <a:lnTo>
                  <a:pt x="15077914" y="8371573"/>
                </a:lnTo>
                <a:lnTo>
                  <a:pt x="0" y="83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842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553</Words>
  <Application>Microsoft Office PowerPoint</Application>
  <PresentationFormat>Widescreen</PresentationFormat>
  <Paragraphs>66</Paragraphs>
  <Slides>21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iCiel Pony</vt:lpstr>
      <vt:lpstr>UTM Avo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10</cp:revision>
  <dcterms:modified xsi:type="dcterms:W3CDTF">2023-08-29T08:21:35Z</dcterms:modified>
</cp:coreProperties>
</file>