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84" r:id="rId2"/>
    <p:sldMasterId id="2147483696" r:id="rId3"/>
  </p:sldMasterIdLst>
  <p:notesMasterIdLst>
    <p:notesMasterId r:id="rId17"/>
  </p:notesMasterIdLst>
  <p:sldIdLst>
    <p:sldId id="256" r:id="rId4"/>
    <p:sldId id="257" r:id="rId5"/>
    <p:sldId id="554" r:id="rId6"/>
    <p:sldId id="556" r:id="rId7"/>
    <p:sldId id="553" r:id="rId8"/>
    <p:sldId id="557" r:id="rId9"/>
    <p:sldId id="261" r:id="rId10"/>
    <p:sldId id="555" r:id="rId11"/>
    <p:sldId id="558" r:id="rId12"/>
    <p:sldId id="285" r:id="rId13"/>
    <p:sldId id="316" r:id="rId14"/>
    <p:sldId id="267" r:id="rId15"/>
    <p:sldId id="559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ng lê" initials="ll" lastIdx="1" clrIdx="0">
    <p:extLst>
      <p:ext uri="{19B8F6BF-5375-455C-9EA6-DF929625EA0E}">
        <p15:presenceInfo xmlns:p15="http://schemas.microsoft.com/office/powerpoint/2012/main" userId="aa8bbc59fd31db38" providerId="Windows Live"/>
      </p:ext>
    </p:extLst>
  </p:cmAuthor>
  <p:cmAuthor id="2" name="hung.nv2510hung.nv2510" initials="h" lastIdx="1" clrIdx="1">
    <p:extLst>
      <p:ext uri="{19B8F6BF-5375-455C-9EA6-DF929625EA0E}">
        <p15:presenceInfo xmlns:p15="http://schemas.microsoft.com/office/powerpoint/2012/main" userId="S::hung.nv2510@dulieucuatoi.win::a43b6403-c448-41ca-a855-a9cbf1ea92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DBD"/>
    <a:srgbClr val="ED2C9A"/>
    <a:srgbClr val="DDF0EC"/>
    <a:srgbClr val="FFFAF7"/>
    <a:srgbClr val="EAF3E2"/>
    <a:srgbClr val="FFECE5"/>
    <a:srgbClr val="6D6EAD"/>
    <a:srgbClr val="6DC04E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387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1252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1388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616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44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835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4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38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71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185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52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459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54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6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1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2667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24296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473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2346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5859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5259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352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6837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3716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9068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631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28BBBC80-DBBB-8B2F-DD41-6AE3585E0014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2144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11935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5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hyperlink" Target="https://hoc10.vn/doc-sach/toan-3-tap-2/1/133/52/" TargetMode="External"/><Relationship Id="rId4" Type="http://schemas.openxmlformats.org/officeDocument/2006/relationships/hyperlink" Target="https://hoc10.vn/doc-sach/toan-3-tap-1/1/132/42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2/1/133/5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hoc10.vn/doc-sach/toan-3-tap-2/1/133/52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hyperlink" Target="https://hoc10.vn/doc-sach/toan-3-tap-2/1/133/5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536639" y="2355189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8: </a:t>
            </a:r>
            <a:r>
              <a:rPr lang="nn-NO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Phép cộng trong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nn-NO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phạm vi 100 000 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770133" y="1793896"/>
            <a:ext cx="10713540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 nay, các em biết thêm được điều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67B795-E8B9-C8C5-7DC2-D18F83D7EB45}"/>
              </a:ext>
            </a:extLst>
          </p:cNvPr>
          <p:cNvSpPr/>
          <p:nvPr/>
        </p:nvSpPr>
        <p:spPr>
          <a:xfrm>
            <a:off x="770133" y="1812946"/>
            <a:ext cx="10713540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đặt tính và tính em nhắn bạn cần lưu ý những gì?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249777" y="1322614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sp>
        <p:nvSpPr>
          <p:cNvPr id="23" name="Hộp Văn bản 232">
            <a:extLst>
              <a:ext uri="{FF2B5EF4-FFF2-40B4-BE49-F238E27FC236}">
                <a16:creationId xmlns:a16="http://schemas.microsoft.com/office/drawing/2014/main" id="{55E3C735-D134-5525-1C78-5FBB32A3EEB6}"/>
              </a:ext>
            </a:extLst>
          </p:cNvPr>
          <p:cNvSpPr txBox="1"/>
          <p:nvPr/>
        </p:nvSpPr>
        <p:spPr>
          <a:xfrm>
            <a:off x="2249777" y="1850314"/>
            <a:ext cx="7177008" cy="1293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2800" dirty="0">
                <a:latin typeface="UTM Avo" panose="02040603050506020204" pitchFamily="18" charset="0"/>
                <a:cs typeface="Arial" panose="020B0604020202020204" pitchFamily="34" charset="0"/>
              </a:rPr>
              <a:t>Đặt tính rồi tính và thực hiện phép cộng trong phạm vi 100 000 rồi đố người thân.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9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20A34F5-6459-F6B0-720A-D8694B09E9EA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28F8C949-B540-7235-16BD-A0CD872067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2951CD-A288-444D-64BB-30F4756C3328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D9AB5C-620C-3D33-306D-25F6AE4ACACF}"/>
              </a:ext>
            </a:extLst>
          </p:cNvPr>
          <p:cNvSpPr txBox="1"/>
          <p:nvPr/>
        </p:nvSpPr>
        <p:spPr>
          <a:xfrm>
            <a:off x="1465007" y="804241"/>
            <a:ext cx="9261986" cy="813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Đố</a:t>
            </a:r>
            <a:r>
              <a:rPr lang="en-US" sz="36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en-US" sz="3600" dirty="0">
                <a:solidFill>
                  <a:schemeClr val="tx1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4B49A57B-B56B-C9F6-30D2-C529B7A93673}"/>
              </a:ext>
            </a:extLst>
          </p:cNvPr>
          <p:cNvSpPr/>
          <p:nvPr/>
        </p:nvSpPr>
        <p:spPr>
          <a:xfrm>
            <a:off x="1465007" y="1842626"/>
            <a:ext cx="9261986" cy="27120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Chia lớp thành nhóm 4 người.</a:t>
            </a:r>
          </a:p>
          <a:p>
            <a:pPr marL="685800" indent="-6858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Thực hiện cộng có nhớ các số trong phạm vi 1 000, cộng nhẩm các số tròn chục, tròn trăm.</a:t>
            </a:r>
          </a:p>
        </p:txBody>
      </p:sp>
    </p:spTree>
    <p:extLst>
      <p:ext uri="{BB962C8B-B14F-4D97-AF65-F5344CB8AC3E}">
        <p14:creationId xmlns:p14="http://schemas.microsoft.com/office/powerpoint/2010/main" val="386538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D1EB6C-3CAB-5776-6F6B-45B9911A7E41}"/>
              </a:ext>
            </a:extLst>
          </p:cNvPr>
          <p:cNvSpPr txBox="1"/>
          <p:nvPr/>
        </p:nvSpPr>
        <p:spPr>
          <a:xfrm>
            <a:off x="2863605" y="732258"/>
            <a:ext cx="5715000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Thảo</a:t>
            </a: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luận</a:t>
            </a: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đôi</a:t>
            </a:r>
            <a:endParaRPr lang="en-US" sz="3200" b="1" dirty="0">
              <a:solidFill>
                <a:schemeClr val="accent2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5D04B6-1C9A-D6DD-4641-E40141CA5487}"/>
                  </a:ext>
                </a:extLst>
              </p:cNvPr>
              <p:cNvSpPr txBox="1"/>
              <p:nvPr/>
            </p:nvSpPr>
            <p:spPr>
              <a:xfrm>
                <a:off x="580562" y="1457034"/>
                <a:ext cx="11114910" cy="1695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5941060" algn="l"/>
                  </a:tabLst>
                </a:pPr>
                <a:r>
                  <a:rPr lang="nl-NL" sz="18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Bức tranh vẽ gì?</a:t>
                </a:r>
                <a:endParaRPr lang="en-US" sz="18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5941060" algn="l"/>
                  </a:tabLst>
                </a:pPr>
                <a:r>
                  <a:rPr lang="nl-NL" sz="18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Nói với bạn về vấn đề liên quan đến tình huống trong bức tranh. Chẳng hạn: Bức tranh vẽ một cửa hàng tạp hóa, tháng này cửa hàng đã bán 24 465 chiếc bút bi và 18 252 chiếc bút chì.</a:t>
                </a:r>
                <a:endParaRPr lang="en-US" sz="1800" dirty="0">
                  <a:latin typeface="UTM Avo" panose="0204060305050602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5941060" algn="l"/>
                  </a:tabLst>
                </a:pPr>
                <a:r>
                  <a:rPr lang="nl-NL" sz="18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Nêu phép tính tìm số bút bi và số bút chì đã bán: 24 465 </a:t>
                </a:r>
                <a14:m>
                  <m:oMath xmlns:m="http://schemas.openxmlformats.org/officeDocument/2006/math">
                    <m:r>
                      <a:rPr lang="nl-NL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nl-NL" sz="18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18 252 </a:t>
                </a:r>
                <a14:m>
                  <m:oMath xmlns:m="http://schemas.openxmlformats.org/officeDocument/2006/math">
                    <m:r>
                      <a:rPr lang="nl-NL" sz="18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nl-NL" sz="1800" dirty="0">
                    <a:solidFill>
                      <a:srgbClr val="000000"/>
                    </a:solidFill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1800" dirty="0">
                  <a:effectLst/>
                  <a:latin typeface="UTM Avo" panose="02040603050506020204" pitchFamily="18" charset="0"/>
                  <a:ea typeface="DengXian" panose="02010600030101010101" pitchFamily="2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5D04B6-1C9A-D6DD-4641-E40141CA54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62" y="1457034"/>
                <a:ext cx="11114910" cy="1695529"/>
              </a:xfrm>
              <a:prstGeom prst="rect">
                <a:avLst/>
              </a:prstGeom>
              <a:blipFill>
                <a:blip r:embed="rId4"/>
                <a:stretch>
                  <a:fillRect l="-439" r="-439" b="-5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EE0E1E9-C38E-E6FE-4234-60D583AFA3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67" t="8219" r="7460" b="6179"/>
          <a:stretch/>
        </p:blipFill>
        <p:spPr>
          <a:xfrm>
            <a:off x="2034007" y="3363563"/>
            <a:ext cx="8378354" cy="328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0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AA9E2787-AD2E-B8FC-A616-AF9D8D681820}"/>
              </a:ext>
            </a:extLst>
          </p:cNvPr>
          <p:cNvSpPr/>
          <p:nvPr/>
        </p:nvSpPr>
        <p:spPr>
          <a:xfrm>
            <a:off x="2476500" y="1608859"/>
            <a:ext cx="7239000" cy="952500"/>
          </a:xfrm>
          <a:prstGeom prst="roundRect">
            <a:avLst>
              <a:gd name="adj" fmla="val 36354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46C752-7589-A06A-4E72-424CD0B5E175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4" name="Picture 3">
              <a:hlinkClick r:id="rId5"/>
              <a:extLst>
                <a:ext uri="{FF2B5EF4-FFF2-40B4-BE49-F238E27FC236}">
                  <a16:creationId xmlns:a16="http://schemas.microsoft.com/office/drawing/2014/main" id="{EBD5B53C-0F95-A2FC-34BF-2B40B7E203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716696-5E0E-A9FE-DA3B-6385C7B65DD3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33">
                <a:extLst>
                  <a:ext uri="{FF2B5EF4-FFF2-40B4-BE49-F238E27FC236}">
                    <a16:creationId xmlns:a16="http://schemas.microsoft.com/office/drawing/2014/main" id="{97FFE601-9629-3004-CDCC-09AC8880F57F}"/>
                  </a:ext>
                </a:extLst>
              </p:cNvPr>
              <p:cNvSpPr txBox="1"/>
              <p:nvPr/>
            </p:nvSpPr>
            <p:spPr>
              <a:xfrm>
                <a:off x="634056" y="760050"/>
                <a:ext cx="4229233" cy="7028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6599"/>
                  </a:lnSpc>
                </a:pPr>
                <a:r>
                  <a:rPr lang="en-US" sz="2400" b="1" dirty="0" err="1">
                    <a:solidFill>
                      <a:srgbClr val="3D3D3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2400" b="1" dirty="0">
                    <a:solidFill>
                      <a:srgbClr val="3D3D3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  24 465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D3D3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b="1" dirty="0">
                    <a:solidFill>
                      <a:srgbClr val="3D3D3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18 252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3D3D3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rgbClr val="3D3D3B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" name="TextBox 33">
                <a:extLst>
                  <a:ext uri="{FF2B5EF4-FFF2-40B4-BE49-F238E27FC236}">
                    <a16:creationId xmlns:a16="http://schemas.microsoft.com/office/drawing/2014/main" id="{97FFE601-9629-3004-CDCC-09AC8880F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56" y="760050"/>
                <a:ext cx="4229233" cy="702821"/>
              </a:xfrm>
              <a:prstGeom prst="rect">
                <a:avLst/>
              </a:prstGeom>
              <a:blipFill>
                <a:blip r:embed="rId4"/>
                <a:stretch>
                  <a:fillRect l="-4323" b="-2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CC65168-2DD8-21F9-7D32-AC10024105BE}"/>
              </a:ext>
            </a:extLst>
          </p:cNvPr>
          <p:cNvSpPr txBox="1"/>
          <p:nvPr/>
        </p:nvSpPr>
        <p:spPr>
          <a:xfrm>
            <a:off x="1067413" y="1709681"/>
            <a:ext cx="2182741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24 465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66F06D-944C-BBD9-54DE-1F6DEA4909B7}"/>
              </a:ext>
            </a:extLst>
          </p:cNvPr>
          <p:cNvSpPr txBox="1"/>
          <p:nvPr/>
        </p:nvSpPr>
        <p:spPr>
          <a:xfrm>
            <a:off x="1056381" y="2366975"/>
            <a:ext cx="1413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18 252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23E938-8D2E-79D4-DB97-F10FA97757C3}"/>
              </a:ext>
            </a:extLst>
          </p:cNvPr>
          <p:cNvCxnSpPr>
            <a:cxnSpLocks/>
          </p:cNvCxnSpPr>
          <p:nvPr/>
        </p:nvCxnSpPr>
        <p:spPr>
          <a:xfrm>
            <a:off x="773471" y="2907646"/>
            <a:ext cx="143886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8EC6A3-17B3-08A6-6295-4E0B9F02D86B}"/>
                  </a:ext>
                </a:extLst>
              </p:cNvPr>
              <p:cNvSpPr txBox="1"/>
              <p:nvPr/>
            </p:nvSpPr>
            <p:spPr>
              <a:xfrm>
                <a:off x="371651" y="2046486"/>
                <a:ext cx="11023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8EC6A3-17B3-08A6-6295-4E0B9F02D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51" y="2046486"/>
                <a:ext cx="110236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A421FF2-59FB-DFE6-AE1E-73F815F7F4CE}"/>
              </a:ext>
            </a:extLst>
          </p:cNvPr>
          <p:cNvSpPr txBox="1"/>
          <p:nvPr/>
        </p:nvSpPr>
        <p:spPr>
          <a:xfrm>
            <a:off x="958015" y="2861152"/>
            <a:ext cx="1290943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42 717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BBB37F-D442-3ADF-2A62-0A5D5C28B404}"/>
              </a:ext>
            </a:extLst>
          </p:cNvPr>
          <p:cNvSpPr txBox="1"/>
          <p:nvPr/>
        </p:nvSpPr>
        <p:spPr>
          <a:xfrm>
            <a:off x="2748672" y="1709681"/>
            <a:ext cx="6610361" cy="2783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5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7,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7.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6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11,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1,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nhớ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1.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4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6,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7,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7.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4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8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12,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2,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nhớ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1.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2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3,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thêm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4,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7EDBE30-2ED9-EB39-286A-C12679B7CC7D}"/>
                  </a:ext>
                </a:extLst>
              </p:cNvPr>
              <p:cNvSpPr/>
              <p:nvPr/>
            </p:nvSpPr>
            <p:spPr>
              <a:xfrm>
                <a:off x="634057" y="4830326"/>
                <a:ext cx="4649144" cy="646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24 465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18 252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42 717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7EDBE30-2ED9-EB39-286A-C12679B7CC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057" y="4830326"/>
                <a:ext cx="4649144" cy="646332"/>
              </a:xfrm>
              <a:prstGeom prst="rect">
                <a:avLst/>
              </a:prstGeom>
              <a:blipFill>
                <a:blip r:embed="rId6"/>
                <a:stretch>
                  <a:fillRect l="-169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3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/>
      <p:bldP spid="15" grpId="0"/>
      <p:bldP spid="16" grpId="0"/>
      <p:bldP spid="17" grpId="0" build="p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17D3CC-6785-09A0-0D0C-3865A848F6AB}"/>
              </a:ext>
            </a:extLst>
          </p:cNvPr>
          <p:cNvGrpSpPr/>
          <p:nvPr/>
        </p:nvGrpSpPr>
        <p:grpSpPr>
          <a:xfrm>
            <a:off x="4727728" y="2592648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55E6F3E8-5F96-EDBA-A188-9C85D0E8B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9BDFD2-697F-A6F8-C5D2-5FB76A5583EF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74505" y="979697"/>
            <a:ext cx="5126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de-DE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sz="3200" b="1" dirty="0">
              <a:solidFill>
                <a:schemeClr val="tx1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092A860-5F66-2DB4-C962-C5A00529A92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581" b="2581"/>
          <a:stretch/>
        </p:blipFill>
        <p:spPr>
          <a:xfrm>
            <a:off x="171261" y="1564472"/>
            <a:ext cx="11425887" cy="216999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019BD5B-14F0-5FCE-7FB4-0907C7400BEB}"/>
              </a:ext>
            </a:extLst>
          </p:cNvPr>
          <p:cNvSpPr/>
          <p:nvPr/>
        </p:nvSpPr>
        <p:spPr>
          <a:xfrm>
            <a:off x="960120" y="3080308"/>
            <a:ext cx="1386942" cy="502920"/>
          </a:xfrm>
          <a:prstGeom prst="roundRect">
            <a:avLst/>
          </a:prstGeom>
          <a:solidFill>
            <a:schemeClr val="bg1"/>
          </a:solidFill>
          <a:ln>
            <a:solidFill>
              <a:srgbClr val="ED2C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4218AE4-BECF-A6BC-942E-A169B2D1ABB4}"/>
              </a:ext>
            </a:extLst>
          </p:cNvPr>
          <p:cNvSpPr/>
          <p:nvPr/>
        </p:nvSpPr>
        <p:spPr>
          <a:xfrm>
            <a:off x="3741420" y="3080308"/>
            <a:ext cx="1386942" cy="502920"/>
          </a:xfrm>
          <a:prstGeom prst="roundRect">
            <a:avLst/>
          </a:prstGeom>
          <a:solidFill>
            <a:schemeClr val="bg1"/>
          </a:solidFill>
          <a:ln>
            <a:solidFill>
              <a:srgbClr val="ED2C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7B2EF00-01B8-E658-40AA-A4A560064406}"/>
              </a:ext>
            </a:extLst>
          </p:cNvPr>
          <p:cNvSpPr/>
          <p:nvPr/>
        </p:nvSpPr>
        <p:spPr>
          <a:xfrm>
            <a:off x="6498600" y="3080308"/>
            <a:ext cx="1386942" cy="502920"/>
          </a:xfrm>
          <a:prstGeom prst="roundRect">
            <a:avLst/>
          </a:prstGeom>
          <a:solidFill>
            <a:schemeClr val="bg1"/>
          </a:solidFill>
          <a:ln>
            <a:solidFill>
              <a:srgbClr val="ED2C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5AE789A-174A-4D61-9002-421716E1CC75}"/>
              </a:ext>
            </a:extLst>
          </p:cNvPr>
          <p:cNvSpPr/>
          <p:nvPr/>
        </p:nvSpPr>
        <p:spPr>
          <a:xfrm>
            <a:off x="9271967" y="3080308"/>
            <a:ext cx="1386942" cy="502920"/>
          </a:xfrm>
          <a:prstGeom prst="roundRect">
            <a:avLst/>
          </a:prstGeom>
          <a:solidFill>
            <a:schemeClr val="bg1"/>
          </a:solidFill>
          <a:ln>
            <a:solidFill>
              <a:srgbClr val="ED2C9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D86568-BFC7-D953-EDD9-417C94358B56}"/>
              </a:ext>
            </a:extLst>
          </p:cNvPr>
          <p:cNvSpPr/>
          <p:nvPr/>
        </p:nvSpPr>
        <p:spPr>
          <a:xfrm>
            <a:off x="1482291" y="3194608"/>
            <a:ext cx="30840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30042C-215B-917D-2D7D-6B59CB5D9304}"/>
              </a:ext>
            </a:extLst>
          </p:cNvPr>
          <p:cNvSpPr/>
          <p:nvPr/>
        </p:nvSpPr>
        <p:spPr>
          <a:xfrm>
            <a:off x="4280686" y="3194608"/>
            <a:ext cx="30840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5FB8813-AC3A-72C6-785F-A824F5ABE184}"/>
              </a:ext>
            </a:extLst>
          </p:cNvPr>
          <p:cNvSpPr/>
          <p:nvPr/>
        </p:nvSpPr>
        <p:spPr>
          <a:xfrm>
            <a:off x="7088666" y="3194608"/>
            <a:ext cx="30840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A2B2A0C-5219-74EB-A846-17DED7D5F3BA}"/>
              </a:ext>
            </a:extLst>
          </p:cNvPr>
          <p:cNvSpPr/>
          <p:nvPr/>
        </p:nvSpPr>
        <p:spPr>
          <a:xfrm>
            <a:off x="9887433" y="3194608"/>
            <a:ext cx="308409" cy="31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641DB5-E78C-7188-201C-D8ADA162752A}"/>
              </a:ext>
            </a:extLst>
          </p:cNvPr>
          <p:cNvSpPr/>
          <p:nvPr/>
        </p:nvSpPr>
        <p:spPr>
          <a:xfrm>
            <a:off x="1171483" y="3159295"/>
            <a:ext cx="1146994" cy="349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8 885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F7B7816-32C3-EB06-D5EE-0EA180C8A957}"/>
              </a:ext>
            </a:extLst>
          </p:cNvPr>
          <p:cNvSpPr/>
          <p:nvPr/>
        </p:nvSpPr>
        <p:spPr>
          <a:xfrm>
            <a:off x="3803650" y="3158443"/>
            <a:ext cx="1273912" cy="349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6 075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D698567-18EC-9C63-AE87-72A0E3DC224C}"/>
              </a:ext>
            </a:extLst>
          </p:cNvPr>
          <p:cNvSpPr/>
          <p:nvPr/>
        </p:nvSpPr>
        <p:spPr>
          <a:xfrm>
            <a:off x="6605914" y="3158690"/>
            <a:ext cx="1273912" cy="349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8 180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4729064-EEA1-340D-90F2-32999BFAE946}"/>
              </a:ext>
            </a:extLst>
          </p:cNvPr>
          <p:cNvSpPr/>
          <p:nvPr/>
        </p:nvSpPr>
        <p:spPr>
          <a:xfrm>
            <a:off x="9367778" y="3158443"/>
            <a:ext cx="1273912" cy="349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dirty="0">
                <a:solidFill>
                  <a:schemeClr val="tx1"/>
                </a:solidFill>
                <a:latin typeface="UTM Avo" panose="02040603050506020204" pitchFamily="18" charset="0"/>
              </a:rPr>
              <a:t>9 050</a:t>
            </a:r>
          </a:p>
        </p:txBody>
      </p:sp>
    </p:spTree>
    <p:extLst>
      <p:ext uri="{BB962C8B-B14F-4D97-AF65-F5344CB8AC3E}">
        <p14:creationId xmlns:p14="http://schemas.microsoft.com/office/powerpoint/2010/main" val="159065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6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ECE000F1-3B0F-E0FD-4AF8-1366F26A7613}"/>
              </a:ext>
            </a:extLst>
          </p:cNvPr>
          <p:cNvSpPr/>
          <p:nvPr/>
        </p:nvSpPr>
        <p:spPr>
          <a:xfrm>
            <a:off x="637847" y="983685"/>
            <a:ext cx="844444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3B6928-1936-5B2B-2CE0-5703F0C6CB5A}"/>
              </a:ext>
            </a:extLst>
          </p:cNvPr>
          <p:cNvSpPr/>
          <p:nvPr/>
        </p:nvSpPr>
        <p:spPr>
          <a:xfrm>
            <a:off x="1674505" y="979697"/>
            <a:ext cx="5126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chemeClr val="tx1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 tính rồi tính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BFF0A4-818B-6D5A-17E1-868CAFE4F5A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27204" y="1445218"/>
            <a:ext cx="8013560" cy="1604763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42B3A9-3774-AC82-3ECF-AB21EBCCAFC7}"/>
              </a:ext>
            </a:extLst>
          </p:cNvPr>
          <p:cNvSpPr/>
          <p:nvPr/>
        </p:nvSpPr>
        <p:spPr>
          <a:xfrm>
            <a:off x="1443931" y="3169235"/>
            <a:ext cx="1867421" cy="1962508"/>
          </a:xfrm>
          <a:prstGeom prst="roundRect">
            <a:avLst>
              <a:gd name="adj" fmla="val 9927"/>
            </a:avLst>
          </a:prstGeom>
          <a:solidFill>
            <a:schemeClr val="bg1"/>
          </a:solidFill>
          <a:ln>
            <a:solidFill>
              <a:srgbClr val="E1E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C6DFCA-73C6-D205-2333-5FCE1004E101}"/>
              </a:ext>
            </a:extLst>
          </p:cNvPr>
          <p:cNvSpPr txBox="1"/>
          <p:nvPr/>
        </p:nvSpPr>
        <p:spPr>
          <a:xfrm>
            <a:off x="1685668" y="3284954"/>
            <a:ext cx="1661503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25 638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CF6829-20AD-63A8-D460-8522D7908F67}"/>
                  </a:ext>
                </a:extLst>
              </p:cNvPr>
              <p:cNvSpPr txBox="1"/>
              <p:nvPr/>
            </p:nvSpPr>
            <p:spPr>
              <a:xfrm>
                <a:off x="1637974" y="3523462"/>
                <a:ext cx="2999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CF6829-20AD-63A8-D460-8522D7908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74" y="3523462"/>
                <a:ext cx="29998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A677330-C3BC-1621-8691-C6C2E3497210}"/>
              </a:ext>
            </a:extLst>
          </p:cNvPr>
          <p:cNvSpPr txBox="1"/>
          <p:nvPr/>
        </p:nvSpPr>
        <p:spPr>
          <a:xfrm>
            <a:off x="1649849" y="3940308"/>
            <a:ext cx="1661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41 546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BB4CD2-D117-75EF-3938-71F2BDCE26A1}"/>
              </a:ext>
            </a:extLst>
          </p:cNvPr>
          <p:cNvCxnSpPr>
            <a:cxnSpLocks/>
          </p:cNvCxnSpPr>
          <p:nvPr/>
        </p:nvCxnSpPr>
        <p:spPr>
          <a:xfrm>
            <a:off x="1739440" y="4463528"/>
            <a:ext cx="13471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9E88086-AF57-1D7D-B3E8-CD2862B9E557}"/>
              </a:ext>
            </a:extLst>
          </p:cNvPr>
          <p:cNvSpPr txBox="1"/>
          <p:nvPr/>
        </p:nvSpPr>
        <p:spPr>
          <a:xfrm>
            <a:off x="1787967" y="4399124"/>
            <a:ext cx="1347165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67 184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50887B-A4F5-3031-039E-16A8EE2CE20D}"/>
              </a:ext>
            </a:extLst>
          </p:cNvPr>
          <p:cNvSpPr/>
          <p:nvPr/>
        </p:nvSpPr>
        <p:spPr>
          <a:xfrm>
            <a:off x="3638328" y="3169235"/>
            <a:ext cx="1867421" cy="1962508"/>
          </a:xfrm>
          <a:prstGeom prst="roundRect">
            <a:avLst>
              <a:gd name="adj" fmla="val 9927"/>
            </a:avLst>
          </a:prstGeom>
          <a:solidFill>
            <a:schemeClr val="bg1"/>
          </a:solidFill>
          <a:ln>
            <a:solidFill>
              <a:srgbClr val="E1E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321D42-3D9B-A470-D7BB-42306D187192}"/>
              </a:ext>
            </a:extLst>
          </p:cNvPr>
          <p:cNvSpPr txBox="1"/>
          <p:nvPr/>
        </p:nvSpPr>
        <p:spPr>
          <a:xfrm>
            <a:off x="3880065" y="3284954"/>
            <a:ext cx="1661503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16 187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02B9CD-EBF7-C4A3-644B-EA77AEF1934A}"/>
                  </a:ext>
                </a:extLst>
              </p:cNvPr>
              <p:cNvSpPr txBox="1"/>
              <p:nvPr/>
            </p:nvSpPr>
            <p:spPr>
              <a:xfrm>
                <a:off x="3832371" y="3523462"/>
                <a:ext cx="2999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02B9CD-EBF7-C4A3-644B-EA77AEF19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371" y="3523462"/>
                <a:ext cx="299986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CF5EC74-A72A-9D3A-AC9B-3E1AA0674641}"/>
              </a:ext>
            </a:extLst>
          </p:cNvPr>
          <p:cNvSpPr txBox="1"/>
          <p:nvPr/>
        </p:nvSpPr>
        <p:spPr>
          <a:xfrm>
            <a:off x="3948362" y="3940308"/>
            <a:ext cx="1661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5 806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E845C0-A2C0-B453-EC6E-C0F2606D45E1}"/>
              </a:ext>
            </a:extLst>
          </p:cNvPr>
          <p:cNvCxnSpPr>
            <a:cxnSpLocks/>
          </p:cNvCxnSpPr>
          <p:nvPr/>
        </p:nvCxnSpPr>
        <p:spPr>
          <a:xfrm>
            <a:off x="3933837" y="4463528"/>
            <a:ext cx="13471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6097592-209C-4319-EFD1-59A2EC3B7174}"/>
              </a:ext>
            </a:extLst>
          </p:cNvPr>
          <p:cNvSpPr txBox="1"/>
          <p:nvPr/>
        </p:nvSpPr>
        <p:spPr>
          <a:xfrm>
            <a:off x="4007764" y="4399124"/>
            <a:ext cx="1347165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21 993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1359134-FEB1-38F2-F16C-89CBB7DFE53C}"/>
              </a:ext>
            </a:extLst>
          </p:cNvPr>
          <p:cNvSpPr/>
          <p:nvPr/>
        </p:nvSpPr>
        <p:spPr>
          <a:xfrm>
            <a:off x="5901841" y="3169235"/>
            <a:ext cx="1867421" cy="1962508"/>
          </a:xfrm>
          <a:prstGeom prst="roundRect">
            <a:avLst>
              <a:gd name="adj" fmla="val 9927"/>
            </a:avLst>
          </a:prstGeom>
          <a:solidFill>
            <a:schemeClr val="bg1"/>
          </a:solidFill>
          <a:ln>
            <a:solidFill>
              <a:srgbClr val="E1E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A6014A-A1F7-FEAF-02C8-DC406D292299}"/>
              </a:ext>
            </a:extLst>
          </p:cNvPr>
          <p:cNvSpPr txBox="1"/>
          <p:nvPr/>
        </p:nvSpPr>
        <p:spPr>
          <a:xfrm>
            <a:off x="6143578" y="3284954"/>
            <a:ext cx="1661503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4 794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E08B3B-EDA5-63D2-1D70-A6C507E74882}"/>
                  </a:ext>
                </a:extLst>
              </p:cNvPr>
              <p:cNvSpPr txBox="1"/>
              <p:nvPr/>
            </p:nvSpPr>
            <p:spPr>
              <a:xfrm>
                <a:off x="6095884" y="3523462"/>
                <a:ext cx="2999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DE08B3B-EDA5-63D2-1D70-A6C507E74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884" y="3523462"/>
                <a:ext cx="29998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171010D9-3DB7-F8DB-CE81-9C088624778D}"/>
              </a:ext>
            </a:extLst>
          </p:cNvPr>
          <p:cNvSpPr txBox="1"/>
          <p:nvPr/>
        </p:nvSpPr>
        <p:spPr>
          <a:xfrm>
            <a:off x="6281570" y="3940308"/>
            <a:ext cx="1373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8 123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1DBEF44-18A1-97A9-0475-5E3E24D31639}"/>
              </a:ext>
            </a:extLst>
          </p:cNvPr>
          <p:cNvCxnSpPr>
            <a:cxnSpLocks/>
          </p:cNvCxnSpPr>
          <p:nvPr/>
        </p:nvCxnSpPr>
        <p:spPr>
          <a:xfrm>
            <a:off x="6197350" y="4463528"/>
            <a:ext cx="13471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C619DB6F-5C78-E58A-B7CE-A65E712A23AD}"/>
              </a:ext>
            </a:extLst>
          </p:cNvPr>
          <p:cNvSpPr txBox="1"/>
          <p:nvPr/>
        </p:nvSpPr>
        <p:spPr>
          <a:xfrm>
            <a:off x="6182377" y="4399124"/>
            <a:ext cx="1347165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12 917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B97CFC0-1759-2304-B4C8-01EEEF5B8C68}"/>
              </a:ext>
            </a:extLst>
          </p:cNvPr>
          <p:cNvSpPr/>
          <p:nvPr/>
        </p:nvSpPr>
        <p:spPr>
          <a:xfrm>
            <a:off x="8065647" y="3169235"/>
            <a:ext cx="1867421" cy="1962508"/>
          </a:xfrm>
          <a:prstGeom prst="roundRect">
            <a:avLst>
              <a:gd name="adj" fmla="val 9927"/>
            </a:avLst>
          </a:prstGeom>
          <a:solidFill>
            <a:schemeClr val="bg1"/>
          </a:solidFill>
          <a:ln>
            <a:solidFill>
              <a:srgbClr val="E1E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UTM Avo" panose="020406030505060202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7DCBB0-63A2-39EB-B3F6-DF0D1C0F9C8C}"/>
              </a:ext>
            </a:extLst>
          </p:cNvPr>
          <p:cNvSpPr txBox="1"/>
          <p:nvPr/>
        </p:nvSpPr>
        <p:spPr>
          <a:xfrm>
            <a:off x="8307384" y="3284954"/>
            <a:ext cx="1661503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58 368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3F0CE6E-FA0D-19B2-F84A-32ABD59C8562}"/>
                  </a:ext>
                </a:extLst>
              </p:cNvPr>
              <p:cNvSpPr txBox="1"/>
              <p:nvPr/>
            </p:nvSpPr>
            <p:spPr>
              <a:xfrm>
                <a:off x="8259690" y="3523462"/>
                <a:ext cx="2999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3F0CE6E-FA0D-19B2-F84A-32ABD59C8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9690" y="3523462"/>
                <a:ext cx="29998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CF6ACB82-0C3C-269F-08DF-F1155AED02FC}"/>
              </a:ext>
            </a:extLst>
          </p:cNvPr>
          <p:cNvSpPr txBox="1"/>
          <p:nvPr/>
        </p:nvSpPr>
        <p:spPr>
          <a:xfrm>
            <a:off x="8779119" y="3940308"/>
            <a:ext cx="1179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715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647408B-58A3-36EA-6E00-1D9DA7760254}"/>
              </a:ext>
            </a:extLst>
          </p:cNvPr>
          <p:cNvCxnSpPr>
            <a:cxnSpLocks/>
          </p:cNvCxnSpPr>
          <p:nvPr/>
        </p:nvCxnSpPr>
        <p:spPr>
          <a:xfrm>
            <a:off x="8361156" y="4463528"/>
            <a:ext cx="13471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1B4D20E-219E-1D36-5F1C-AC090947C339}"/>
              </a:ext>
            </a:extLst>
          </p:cNvPr>
          <p:cNvSpPr txBox="1"/>
          <p:nvPr/>
        </p:nvSpPr>
        <p:spPr>
          <a:xfrm>
            <a:off x="8447783" y="4399124"/>
            <a:ext cx="1347165" cy="64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59 083</a:t>
            </a:r>
          </a:p>
        </p:txBody>
      </p:sp>
    </p:spTree>
    <p:extLst>
      <p:ext uri="{BB962C8B-B14F-4D97-AF65-F5344CB8AC3E}">
        <p14:creationId xmlns:p14="http://schemas.microsoft.com/office/powerpoint/2010/main" val="270362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 animBg="1"/>
      <p:bldP spid="9" grpId="0"/>
      <p:bldP spid="10" grpId="0"/>
      <p:bldP spid="11" grpId="0"/>
      <p:bldP spid="13" grpId="0"/>
      <p:bldP spid="14" grpId="0" animBg="1"/>
      <p:bldP spid="15" grpId="0"/>
      <p:bldP spid="16" grpId="0"/>
      <p:bldP spid="17" grpId="0"/>
      <p:bldP spid="19" grpId="0"/>
      <p:bldP spid="20" grpId="0" animBg="1"/>
      <p:bldP spid="21" grpId="0"/>
      <p:bldP spid="22" grpId="0"/>
      <p:bldP spid="23" grpId="0"/>
      <p:bldP spid="38" grpId="0"/>
      <p:bldP spid="40" grpId="0" animBg="1"/>
      <p:bldP spid="41" grpId="0"/>
      <p:bldP spid="42" grpId="0"/>
      <p:bldP spid="43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371</Words>
  <Application>Microsoft Office PowerPoint</Application>
  <PresentationFormat>Widescreen</PresentationFormat>
  <Paragraphs>63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Symbol</vt:lpstr>
      <vt:lpstr>UTM Avo</vt:lpstr>
      <vt:lpstr>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32</cp:revision>
  <dcterms:modified xsi:type="dcterms:W3CDTF">2023-09-07T01:57:49Z</dcterms:modified>
</cp:coreProperties>
</file>