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 id="2147483696" r:id="rId3"/>
  </p:sldMasterIdLst>
  <p:notesMasterIdLst>
    <p:notesMasterId r:id="rId27"/>
  </p:notesMasterIdLst>
  <p:sldIdLst>
    <p:sldId id="256" r:id="rId4"/>
    <p:sldId id="257" r:id="rId5"/>
    <p:sldId id="266" r:id="rId6"/>
    <p:sldId id="353" r:id="rId7"/>
    <p:sldId id="354" r:id="rId8"/>
    <p:sldId id="355" r:id="rId9"/>
    <p:sldId id="261" r:id="rId10"/>
    <p:sldId id="556" r:id="rId11"/>
    <p:sldId id="588" r:id="rId12"/>
    <p:sldId id="586" r:id="rId13"/>
    <p:sldId id="587" r:id="rId14"/>
    <p:sldId id="589" r:id="rId15"/>
    <p:sldId id="590" r:id="rId16"/>
    <p:sldId id="263" r:id="rId17"/>
    <p:sldId id="591" r:id="rId18"/>
    <p:sldId id="592" r:id="rId19"/>
    <p:sldId id="594" r:id="rId20"/>
    <p:sldId id="595" r:id="rId21"/>
    <p:sldId id="593" r:id="rId22"/>
    <p:sldId id="285" r:id="rId23"/>
    <p:sldId id="316" r:id="rId24"/>
    <p:sldId id="267" r:id="rId25"/>
    <p:sldId id="596"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lê" initials="ll" lastIdx="1" clrIdx="0">
    <p:extLst>
      <p:ext uri="{19B8F6BF-5375-455C-9EA6-DF929625EA0E}">
        <p15:presenceInfo xmlns:p15="http://schemas.microsoft.com/office/powerpoint/2012/main" userId="aa8bbc59fd31db38" providerId="Windows Live"/>
      </p:ext>
    </p:extLst>
  </p:cmAuthor>
  <p:cmAuthor id="2" name="hung.nv2510hung.nv2510" initials="h" lastIdx="1" clrIdx="1">
    <p:extLst>
      <p:ext uri="{19B8F6BF-5375-455C-9EA6-DF929625EA0E}">
        <p15:presenceInfo xmlns:p15="http://schemas.microsoft.com/office/powerpoint/2012/main" userId="S::hung.nv2510@dulieucuatoi.win::a43b6403-c448-41ca-a855-a9cbf1ea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1C2"/>
    <a:srgbClr val="E1EDBD"/>
    <a:srgbClr val="ED2C9A"/>
    <a:srgbClr val="DDF0EC"/>
    <a:srgbClr val="FFFAF7"/>
    <a:srgbClr val="EAF3E2"/>
    <a:srgbClr val="FFECE5"/>
    <a:srgbClr val="6D6EAD"/>
    <a:srgbClr val="6DC0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291" autoAdjust="0"/>
  </p:normalViewPr>
  <p:slideViewPr>
    <p:cSldViewPr snapToGrid="0">
      <p:cViewPr varScale="1">
        <p:scale>
          <a:sx n="79" d="100"/>
          <a:sy n="79" d="100"/>
        </p:scale>
        <p:origin x="9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10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431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8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854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61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427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923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91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65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745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Click PLAY để bắt đầu</a:t>
            </a:r>
          </a:p>
        </p:txBody>
      </p:sp>
    </p:spTree>
    <p:extLst>
      <p:ext uri="{BB962C8B-B14F-4D97-AF65-F5344CB8AC3E}">
        <p14:creationId xmlns:p14="http://schemas.microsoft.com/office/powerpoint/2010/main" val="349665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Click vào củ cà rốt để đến câu hỏi, sau khi hoàn thành thì click vào ngôi nhà để tiếp tục bài học</a:t>
            </a:r>
          </a:p>
        </p:txBody>
      </p:sp>
    </p:spTree>
    <p:extLst>
      <p:ext uri="{BB962C8B-B14F-4D97-AF65-F5344CB8AC3E}">
        <p14:creationId xmlns:p14="http://schemas.microsoft.com/office/powerpoint/2010/main" val="233397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Click 1 lần để hiện đáp án, click vào chú thỏ để quay về slide chính</a:t>
            </a:r>
          </a:p>
        </p:txBody>
      </p:sp>
    </p:spTree>
    <p:extLst>
      <p:ext uri="{BB962C8B-B14F-4D97-AF65-F5344CB8AC3E}">
        <p14:creationId xmlns:p14="http://schemas.microsoft.com/office/powerpoint/2010/main" val="145556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Click 1 </a:t>
            </a:r>
            <a:r>
              <a:rPr lang="en-US" dirty="0" err="1"/>
              <a:t>lần</a:t>
            </a:r>
            <a:r>
              <a:rPr lang="en-US"/>
              <a:t> để hiện đáp án, click vào chú thỏ để quay về slide chính</a:t>
            </a:r>
          </a:p>
          <a:p>
            <a:endParaRPr lang="en-US"/>
          </a:p>
        </p:txBody>
      </p:sp>
    </p:spTree>
    <p:extLst>
      <p:ext uri="{BB962C8B-B14F-4D97-AF65-F5344CB8AC3E}">
        <p14:creationId xmlns:p14="http://schemas.microsoft.com/office/powerpoint/2010/main" val="139828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4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571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776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394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3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209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3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32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761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194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5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441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8855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2951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1518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2406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585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0225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993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3054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2348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74622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745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643197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107667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hoc10.vn/doc-sach/toan-3-tap-2/1/133/6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hoc10.vn/doc-sach/toan-3-tap-2/1/133/6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hoc10.vn/doc-sach/toan-3-tap-2/1/133/6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hyperlink" Target="https://hoc10.vn/doc-sach/toan-3-tap-2/1/133/6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hoc10.vn/doc-sach/toan-3-tap-2/1/133/6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hoc10.vn/doc-sach/toan-3-tap-2/1/133/68/"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jp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jp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jp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hoc10.vn/doc-sach/toan-3-tap-2/1/133/68/"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slide" Target="slide6.xm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audio" Target="../media/media1.mp3"/><Relationship Id="rId16"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slide" Target="slide5.xml"/><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1.png"/><Relationship Id="rId1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0.png"/><Relationship Id="rId11" Type="http://schemas.openxmlformats.org/officeDocument/2006/relationships/image" Target="../media/image8.pn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0.png"/><Relationship Id="rId5" Type="http://schemas.openxmlformats.org/officeDocument/2006/relationships/image" Target="../media/image20.sv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hoc10.vn/doc-sach/toan-3-tap-2/1/133/6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hoc10.vn/doc-sach/toan-3-tap-2/1/133/6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oc10.vn/doc-sach/toan-3-tap-2/1/133/6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TOÁN 3</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521891" y="3109606"/>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b="1" dirty="0" err="1">
                <a:solidFill>
                  <a:srgbClr val="002060"/>
                </a:solidFill>
                <a:latin typeface="UTM Avo" panose="02040603050506020204" pitchFamily="18" charset="0"/>
              </a:rPr>
              <a:t>Tuần</a:t>
            </a:r>
            <a:r>
              <a:rPr lang="en-US" b="1" dirty="0">
                <a:solidFill>
                  <a:srgbClr val="002060"/>
                </a:solidFill>
                <a:latin typeface="UTM Avo" panose="02040603050506020204" pitchFamily="18" charset="0"/>
              </a:rPr>
              <a:t> 27</a:t>
            </a:r>
          </a:p>
          <a:p>
            <a:pPr algn="ctr" defTabSz="914377">
              <a:lnSpc>
                <a:spcPct val="150000"/>
              </a:lnSpc>
              <a:defRPr/>
            </a:pPr>
            <a:r>
              <a:rPr lang="en-US" b="1" dirty="0" err="1">
                <a:solidFill>
                  <a:srgbClr val="FF0000"/>
                </a:solidFill>
                <a:latin typeface="UTM Avo" panose="02040603050506020204" pitchFamily="18" charset="0"/>
                <a:cs typeface="Arial" panose="020B0604020202020204" pitchFamily="34" charset="0"/>
              </a:rPr>
              <a:t>Bài</a:t>
            </a:r>
            <a:r>
              <a:rPr lang="en-US" b="1" dirty="0">
                <a:solidFill>
                  <a:srgbClr val="FF0000"/>
                </a:solidFill>
                <a:latin typeface="UTM Avo" panose="02040603050506020204" pitchFamily="18" charset="0"/>
                <a:cs typeface="Arial" panose="020B0604020202020204" pitchFamily="34" charset="0"/>
              </a:rPr>
              <a:t> 85: </a:t>
            </a:r>
            <a:r>
              <a:rPr lang="nn-NO" b="1" dirty="0">
                <a:solidFill>
                  <a:srgbClr val="FF0000"/>
                </a:solidFill>
                <a:latin typeface="UTM Avo" panose="02040603050506020204" pitchFamily="18" charset="0"/>
              </a:rPr>
              <a:t>Chia cho số có một chữ số </a:t>
            </a:r>
          </a:p>
          <a:p>
            <a:pPr algn="ctr" defTabSz="914377">
              <a:lnSpc>
                <a:spcPct val="150000"/>
              </a:lnSpc>
              <a:defRPr/>
            </a:pPr>
            <a:r>
              <a:rPr lang="nn-NO" b="1" dirty="0">
                <a:solidFill>
                  <a:srgbClr val="FF0000"/>
                </a:solidFill>
                <a:latin typeface="UTM Avo" panose="02040603050506020204" pitchFamily="18" charset="0"/>
              </a:rPr>
              <a:t>trong phạm vi 100 000 </a:t>
            </a:r>
          </a:p>
          <a:p>
            <a:pPr algn="ctr" defTabSz="914377">
              <a:lnSpc>
                <a:spcPct val="150000"/>
              </a:lnSpc>
              <a:defRPr/>
            </a:pPr>
            <a:r>
              <a:rPr lang="nn-NO" b="1" dirty="0">
                <a:solidFill>
                  <a:srgbClr val="FF0000"/>
                </a:solidFill>
                <a:latin typeface="UTM Avo" panose="02040603050506020204" pitchFamily="18" charset="0"/>
              </a:rPr>
              <a:t>(tiếp theo) – Tiết 2</a:t>
            </a:r>
            <a:endParaRPr lang="en-US" b="1" dirty="0">
              <a:solidFill>
                <a:srgbClr val="FF0000"/>
              </a:solidFill>
              <a:latin typeface="UTM Avo" panose="0204060305050602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dirty="0">
                <a:latin typeface="UTM Avo" panose="02040603050506020204" pitchFamily="18" charset="0"/>
              </a:rPr>
              <a:t>2</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980463"/>
            <a:ext cx="4436243"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Đặt tính rồi tính</a:t>
            </a:r>
          </a:p>
        </p:txBody>
      </p:sp>
      <p:sp>
        <p:nvSpPr>
          <p:cNvPr id="3" name="Rounded Rectangle 126">
            <a:extLst>
              <a:ext uri="{FF2B5EF4-FFF2-40B4-BE49-F238E27FC236}">
                <a16:creationId xmlns:a16="http://schemas.microsoft.com/office/drawing/2014/main" id="{F31976B3-3445-14A9-5B8E-571182302126}"/>
              </a:ext>
            </a:extLst>
          </p:cNvPr>
          <p:cNvSpPr/>
          <p:nvPr/>
        </p:nvSpPr>
        <p:spPr>
          <a:xfrm>
            <a:off x="2389139" y="1776672"/>
            <a:ext cx="2269041" cy="362944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7" name="Rounded Rectangle 127">
            <a:extLst>
              <a:ext uri="{FF2B5EF4-FFF2-40B4-BE49-F238E27FC236}">
                <a16:creationId xmlns:a16="http://schemas.microsoft.com/office/drawing/2014/main" id="{6130C07E-A98B-156B-3D39-B4EADEA9C839}"/>
              </a:ext>
            </a:extLst>
          </p:cNvPr>
          <p:cNvSpPr/>
          <p:nvPr/>
        </p:nvSpPr>
        <p:spPr>
          <a:xfrm>
            <a:off x="4821890" y="1759060"/>
            <a:ext cx="2292870" cy="365885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8" name="Rounded Rectangle 128">
            <a:extLst>
              <a:ext uri="{FF2B5EF4-FFF2-40B4-BE49-F238E27FC236}">
                <a16:creationId xmlns:a16="http://schemas.microsoft.com/office/drawing/2014/main" id="{847C7D39-DD9E-CD51-4D8D-AB0D04B66CE6}"/>
              </a:ext>
            </a:extLst>
          </p:cNvPr>
          <p:cNvSpPr/>
          <p:nvPr/>
        </p:nvSpPr>
        <p:spPr>
          <a:xfrm>
            <a:off x="7247713" y="1750230"/>
            <a:ext cx="2277699" cy="366785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9" name="TextBox 48">
            <a:extLst>
              <a:ext uri="{FF2B5EF4-FFF2-40B4-BE49-F238E27FC236}">
                <a16:creationId xmlns:a16="http://schemas.microsoft.com/office/drawing/2014/main" id="{6D1579FD-EF03-B57C-6348-306A4F6BD31B}"/>
              </a:ext>
            </a:extLst>
          </p:cNvPr>
          <p:cNvSpPr txBox="1"/>
          <p:nvPr/>
        </p:nvSpPr>
        <p:spPr>
          <a:xfrm>
            <a:off x="2582512" y="1823358"/>
            <a:ext cx="1943004" cy="461665"/>
          </a:xfrm>
          <a:prstGeom prst="rect">
            <a:avLst/>
          </a:prstGeom>
          <a:noFill/>
        </p:spPr>
        <p:txBody>
          <a:bodyPr wrap="square" rtlCol="0">
            <a:spAutoFit/>
          </a:bodyPr>
          <a:lstStyle/>
          <a:p>
            <a:r>
              <a:rPr lang="en-US" sz="2400" dirty="0">
                <a:latin typeface="UTM Avo" panose="02040603050506020204" pitchFamily="18" charset="0"/>
                <a:cs typeface="Arial" pitchFamily="34" charset="0"/>
              </a:rPr>
              <a:t>5 428    2</a:t>
            </a:r>
          </a:p>
        </p:txBody>
      </p:sp>
      <p:cxnSp>
        <p:nvCxnSpPr>
          <p:cNvPr id="50" name="Straight Connector 49">
            <a:extLst>
              <a:ext uri="{FF2B5EF4-FFF2-40B4-BE49-F238E27FC236}">
                <a16:creationId xmlns:a16="http://schemas.microsoft.com/office/drawing/2014/main" id="{389B2DC4-2348-EA45-63EC-88758D389D15}"/>
              </a:ext>
            </a:extLst>
          </p:cNvPr>
          <p:cNvCxnSpPr/>
          <p:nvPr/>
        </p:nvCxnSpPr>
        <p:spPr>
          <a:xfrm>
            <a:off x="3630034" y="1937435"/>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9A960AF-51DC-2901-10CB-95FE1B3BB01C}"/>
              </a:ext>
            </a:extLst>
          </p:cNvPr>
          <p:cNvCxnSpPr/>
          <p:nvPr/>
        </p:nvCxnSpPr>
        <p:spPr>
          <a:xfrm flipH="1">
            <a:off x="3630034" y="2295980"/>
            <a:ext cx="630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36AC721-DAF5-1FD8-2FE4-C085752417A4}"/>
              </a:ext>
            </a:extLst>
          </p:cNvPr>
          <p:cNvSpPr txBox="1"/>
          <p:nvPr/>
        </p:nvSpPr>
        <p:spPr>
          <a:xfrm>
            <a:off x="2547117" y="2198192"/>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4</a:t>
            </a:r>
            <a:endParaRPr lang="en-US" sz="1050">
              <a:latin typeface="UTM Avo" panose="02040603050506020204" pitchFamily="18" charset="0"/>
              <a:cs typeface="Arial" pitchFamily="34" charset="0"/>
            </a:endParaRPr>
          </a:p>
        </p:txBody>
      </p:sp>
      <p:cxnSp>
        <p:nvCxnSpPr>
          <p:cNvPr id="53" name="Straight Connector 52">
            <a:extLst>
              <a:ext uri="{FF2B5EF4-FFF2-40B4-BE49-F238E27FC236}">
                <a16:creationId xmlns:a16="http://schemas.microsoft.com/office/drawing/2014/main" id="{4787F690-304F-F804-5BB0-A8FB823CF3BD}"/>
              </a:ext>
            </a:extLst>
          </p:cNvPr>
          <p:cNvCxnSpPr/>
          <p:nvPr/>
        </p:nvCxnSpPr>
        <p:spPr>
          <a:xfrm>
            <a:off x="2632869" y="2647260"/>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FED92D6-A36C-5B5F-BFEB-F3A3A9AD7036}"/>
              </a:ext>
            </a:extLst>
          </p:cNvPr>
          <p:cNvSpPr txBox="1"/>
          <p:nvPr/>
        </p:nvSpPr>
        <p:spPr>
          <a:xfrm>
            <a:off x="2554409" y="2616054"/>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1 4</a:t>
            </a:r>
            <a:endParaRPr lang="en-US" sz="1050" dirty="0">
              <a:latin typeface="UTM Avo" panose="02040603050506020204" pitchFamily="18" charset="0"/>
              <a:cs typeface="Arial" pitchFamily="34" charset="0"/>
            </a:endParaRPr>
          </a:p>
        </p:txBody>
      </p:sp>
      <p:sp>
        <p:nvSpPr>
          <p:cNvPr id="55" name="TextBox 54">
            <a:extLst>
              <a:ext uri="{FF2B5EF4-FFF2-40B4-BE49-F238E27FC236}">
                <a16:creationId xmlns:a16="http://schemas.microsoft.com/office/drawing/2014/main" id="{5E01EA68-178D-2668-82D2-18A7C5DB8AA0}"/>
              </a:ext>
            </a:extLst>
          </p:cNvPr>
          <p:cNvSpPr txBox="1"/>
          <p:nvPr/>
        </p:nvSpPr>
        <p:spPr>
          <a:xfrm>
            <a:off x="2566138" y="2944534"/>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1 4</a:t>
            </a:r>
            <a:endParaRPr lang="en-US" sz="1050" dirty="0">
              <a:latin typeface="UTM Avo" panose="02040603050506020204" pitchFamily="18" charset="0"/>
              <a:cs typeface="Arial" pitchFamily="34" charset="0"/>
            </a:endParaRPr>
          </a:p>
        </p:txBody>
      </p:sp>
      <p:sp>
        <p:nvSpPr>
          <p:cNvPr id="56" name="TextBox 55">
            <a:extLst>
              <a:ext uri="{FF2B5EF4-FFF2-40B4-BE49-F238E27FC236}">
                <a16:creationId xmlns:a16="http://schemas.microsoft.com/office/drawing/2014/main" id="{FA3695BB-001A-F9EB-0400-E04C1F952353}"/>
              </a:ext>
            </a:extLst>
          </p:cNvPr>
          <p:cNvSpPr txBox="1"/>
          <p:nvPr/>
        </p:nvSpPr>
        <p:spPr>
          <a:xfrm>
            <a:off x="2850709" y="3406199"/>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02</a:t>
            </a:r>
            <a:endParaRPr lang="en-US" sz="1050">
              <a:latin typeface="UTM Avo" panose="02040603050506020204" pitchFamily="18" charset="0"/>
              <a:cs typeface="Arial" pitchFamily="34" charset="0"/>
            </a:endParaRPr>
          </a:p>
        </p:txBody>
      </p:sp>
      <p:sp>
        <p:nvSpPr>
          <p:cNvPr id="57" name="TextBox 56">
            <a:extLst>
              <a:ext uri="{FF2B5EF4-FFF2-40B4-BE49-F238E27FC236}">
                <a16:creationId xmlns:a16="http://schemas.microsoft.com/office/drawing/2014/main" id="{BBBF69E1-AFD3-C210-5E61-EFDE86589F69}"/>
              </a:ext>
            </a:extLst>
          </p:cNvPr>
          <p:cNvSpPr txBox="1"/>
          <p:nvPr/>
        </p:nvSpPr>
        <p:spPr>
          <a:xfrm>
            <a:off x="2876472" y="3773738"/>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02</a:t>
            </a:r>
            <a:endParaRPr lang="en-US" sz="1050">
              <a:latin typeface="UTM Avo" panose="02040603050506020204" pitchFamily="18" charset="0"/>
              <a:cs typeface="Arial" pitchFamily="34" charset="0"/>
            </a:endParaRPr>
          </a:p>
        </p:txBody>
      </p:sp>
      <p:sp>
        <p:nvSpPr>
          <p:cNvPr id="58" name="TextBox 57">
            <a:extLst>
              <a:ext uri="{FF2B5EF4-FFF2-40B4-BE49-F238E27FC236}">
                <a16:creationId xmlns:a16="http://schemas.microsoft.com/office/drawing/2014/main" id="{7880EA0A-41A0-E7D5-D0F4-4D7158030A66}"/>
              </a:ext>
            </a:extLst>
          </p:cNvPr>
          <p:cNvSpPr txBox="1"/>
          <p:nvPr/>
        </p:nvSpPr>
        <p:spPr>
          <a:xfrm>
            <a:off x="3027712" y="4235403"/>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08</a:t>
            </a:r>
            <a:endParaRPr lang="en-US" sz="1050">
              <a:latin typeface="UTM Avo" panose="02040603050506020204" pitchFamily="18" charset="0"/>
              <a:cs typeface="Arial" pitchFamily="34" charset="0"/>
            </a:endParaRPr>
          </a:p>
        </p:txBody>
      </p:sp>
      <p:cxnSp>
        <p:nvCxnSpPr>
          <p:cNvPr id="59" name="Straight Connector 58">
            <a:extLst>
              <a:ext uri="{FF2B5EF4-FFF2-40B4-BE49-F238E27FC236}">
                <a16:creationId xmlns:a16="http://schemas.microsoft.com/office/drawing/2014/main" id="{6F19A758-66FD-66A2-5BD4-E1B497DFBCAD}"/>
              </a:ext>
            </a:extLst>
          </p:cNvPr>
          <p:cNvCxnSpPr>
            <a:cxnSpLocks/>
          </p:cNvCxnSpPr>
          <p:nvPr/>
        </p:nvCxnSpPr>
        <p:spPr>
          <a:xfrm>
            <a:off x="2666588" y="3403355"/>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AFD3BE-26EB-09D9-2BF8-13A6A34AF7D4}"/>
              </a:ext>
            </a:extLst>
          </p:cNvPr>
          <p:cNvCxnSpPr/>
          <p:nvPr/>
        </p:nvCxnSpPr>
        <p:spPr>
          <a:xfrm>
            <a:off x="3037143" y="4235403"/>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2BA149E-F3BC-9803-204A-0549C5C40821}"/>
              </a:ext>
            </a:extLst>
          </p:cNvPr>
          <p:cNvSpPr txBox="1"/>
          <p:nvPr/>
        </p:nvSpPr>
        <p:spPr>
          <a:xfrm>
            <a:off x="3621942" y="2324902"/>
            <a:ext cx="949299" cy="461665"/>
          </a:xfrm>
          <a:prstGeom prst="rect">
            <a:avLst/>
          </a:prstGeom>
          <a:noFill/>
        </p:spPr>
        <p:txBody>
          <a:bodyPr wrap="none" rtlCol="0">
            <a:spAutoFit/>
          </a:bodyPr>
          <a:lstStyle/>
          <a:p>
            <a:r>
              <a:rPr lang="en-US" sz="2400" dirty="0">
                <a:solidFill>
                  <a:schemeClr val="accent2"/>
                </a:solidFill>
                <a:latin typeface="UTM Avo" panose="02040603050506020204" pitchFamily="18" charset="0"/>
              </a:rPr>
              <a:t>2 714</a:t>
            </a:r>
            <a:endParaRPr lang="en-US" dirty="0">
              <a:solidFill>
                <a:schemeClr val="accent2"/>
              </a:solidFill>
              <a:latin typeface="UTM Avo" panose="02040603050506020204" pitchFamily="18" charset="0"/>
            </a:endParaRPr>
          </a:p>
        </p:txBody>
      </p:sp>
      <p:sp>
        <p:nvSpPr>
          <p:cNvPr id="62" name="TextBox 61">
            <a:extLst>
              <a:ext uri="{FF2B5EF4-FFF2-40B4-BE49-F238E27FC236}">
                <a16:creationId xmlns:a16="http://schemas.microsoft.com/office/drawing/2014/main" id="{3157FDD3-7A47-AB98-315C-C17A84C0DB77}"/>
              </a:ext>
            </a:extLst>
          </p:cNvPr>
          <p:cNvSpPr txBox="1"/>
          <p:nvPr/>
        </p:nvSpPr>
        <p:spPr>
          <a:xfrm>
            <a:off x="4974823" y="1823357"/>
            <a:ext cx="1943004" cy="461665"/>
          </a:xfrm>
          <a:prstGeom prst="rect">
            <a:avLst/>
          </a:prstGeom>
          <a:noFill/>
        </p:spPr>
        <p:txBody>
          <a:bodyPr wrap="square" rtlCol="0">
            <a:spAutoFit/>
          </a:bodyPr>
          <a:lstStyle/>
          <a:p>
            <a:r>
              <a:rPr lang="en-US" sz="2400" dirty="0">
                <a:latin typeface="UTM Avo" panose="02040603050506020204" pitchFamily="18" charset="0"/>
                <a:cs typeface="Arial" pitchFamily="34" charset="0"/>
              </a:rPr>
              <a:t>6 729     3</a:t>
            </a:r>
          </a:p>
        </p:txBody>
      </p:sp>
      <p:cxnSp>
        <p:nvCxnSpPr>
          <p:cNvPr id="63" name="Straight Connector 62">
            <a:extLst>
              <a:ext uri="{FF2B5EF4-FFF2-40B4-BE49-F238E27FC236}">
                <a16:creationId xmlns:a16="http://schemas.microsoft.com/office/drawing/2014/main" id="{563CB1E6-FD40-4701-471D-150A246D2B52}"/>
              </a:ext>
            </a:extLst>
          </p:cNvPr>
          <p:cNvCxnSpPr/>
          <p:nvPr/>
        </p:nvCxnSpPr>
        <p:spPr>
          <a:xfrm>
            <a:off x="6065366" y="1926477"/>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CE596F-1A0A-DD49-786E-31D62974EA8D}"/>
              </a:ext>
            </a:extLst>
          </p:cNvPr>
          <p:cNvCxnSpPr/>
          <p:nvPr/>
        </p:nvCxnSpPr>
        <p:spPr>
          <a:xfrm flipH="1">
            <a:off x="6065366" y="2285022"/>
            <a:ext cx="630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0B551EF-F3BB-7BA6-B326-AE76A2ECAC34}"/>
              </a:ext>
            </a:extLst>
          </p:cNvPr>
          <p:cNvSpPr txBox="1"/>
          <p:nvPr/>
        </p:nvSpPr>
        <p:spPr>
          <a:xfrm>
            <a:off x="4993642" y="2212926"/>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6</a:t>
            </a:r>
            <a:endParaRPr lang="en-US" sz="1050">
              <a:latin typeface="UTM Avo" panose="02040603050506020204" pitchFamily="18" charset="0"/>
              <a:cs typeface="Arial" pitchFamily="34" charset="0"/>
            </a:endParaRPr>
          </a:p>
        </p:txBody>
      </p:sp>
      <p:cxnSp>
        <p:nvCxnSpPr>
          <p:cNvPr id="66" name="Straight Connector 65">
            <a:extLst>
              <a:ext uri="{FF2B5EF4-FFF2-40B4-BE49-F238E27FC236}">
                <a16:creationId xmlns:a16="http://schemas.microsoft.com/office/drawing/2014/main" id="{A7E6E14C-8540-60AC-E73E-7A6BD905832E}"/>
              </a:ext>
            </a:extLst>
          </p:cNvPr>
          <p:cNvCxnSpPr>
            <a:cxnSpLocks/>
          </p:cNvCxnSpPr>
          <p:nvPr/>
        </p:nvCxnSpPr>
        <p:spPr>
          <a:xfrm>
            <a:off x="5002073" y="2662103"/>
            <a:ext cx="600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0837CE8-C90C-090F-B254-9A3F5D111CE6}"/>
              </a:ext>
            </a:extLst>
          </p:cNvPr>
          <p:cNvSpPr txBox="1"/>
          <p:nvPr/>
        </p:nvSpPr>
        <p:spPr>
          <a:xfrm>
            <a:off x="4993642" y="2620324"/>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0 7</a:t>
            </a:r>
            <a:endParaRPr lang="en-US" sz="1050" dirty="0">
              <a:latin typeface="UTM Avo" panose="02040603050506020204" pitchFamily="18" charset="0"/>
              <a:cs typeface="Arial" pitchFamily="34" charset="0"/>
            </a:endParaRPr>
          </a:p>
        </p:txBody>
      </p:sp>
      <p:sp>
        <p:nvSpPr>
          <p:cNvPr id="68" name="TextBox 67">
            <a:extLst>
              <a:ext uri="{FF2B5EF4-FFF2-40B4-BE49-F238E27FC236}">
                <a16:creationId xmlns:a16="http://schemas.microsoft.com/office/drawing/2014/main" id="{92C24737-FCC4-7536-06B0-10D08912B59D}"/>
              </a:ext>
            </a:extLst>
          </p:cNvPr>
          <p:cNvSpPr txBox="1"/>
          <p:nvPr/>
        </p:nvSpPr>
        <p:spPr>
          <a:xfrm>
            <a:off x="4993642" y="2962151"/>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0 6</a:t>
            </a:r>
            <a:endParaRPr lang="en-US" sz="1050" dirty="0">
              <a:latin typeface="UTM Avo" panose="02040603050506020204" pitchFamily="18" charset="0"/>
              <a:cs typeface="Arial" pitchFamily="34" charset="0"/>
            </a:endParaRPr>
          </a:p>
        </p:txBody>
      </p:sp>
      <p:sp>
        <p:nvSpPr>
          <p:cNvPr id="69" name="TextBox 68">
            <a:extLst>
              <a:ext uri="{FF2B5EF4-FFF2-40B4-BE49-F238E27FC236}">
                <a16:creationId xmlns:a16="http://schemas.microsoft.com/office/drawing/2014/main" id="{D6805BCD-8F68-5878-2459-948CAE254BF1}"/>
              </a:ext>
            </a:extLst>
          </p:cNvPr>
          <p:cNvSpPr txBox="1"/>
          <p:nvPr/>
        </p:nvSpPr>
        <p:spPr>
          <a:xfrm>
            <a:off x="5270299" y="3405283"/>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12</a:t>
            </a:r>
            <a:endParaRPr lang="en-US" sz="1050">
              <a:latin typeface="UTM Avo" panose="02040603050506020204" pitchFamily="18" charset="0"/>
              <a:cs typeface="Arial" pitchFamily="34" charset="0"/>
            </a:endParaRPr>
          </a:p>
        </p:txBody>
      </p:sp>
      <p:sp>
        <p:nvSpPr>
          <p:cNvPr id="70" name="TextBox 69">
            <a:extLst>
              <a:ext uri="{FF2B5EF4-FFF2-40B4-BE49-F238E27FC236}">
                <a16:creationId xmlns:a16="http://schemas.microsoft.com/office/drawing/2014/main" id="{72EBC62A-5151-4F8F-85E8-FE344EF640DE}"/>
              </a:ext>
            </a:extLst>
          </p:cNvPr>
          <p:cNvSpPr txBox="1"/>
          <p:nvPr/>
        </p:nvSpPr>
        <p:spPr>
          <a:xfrm>
            <a:off x="5315608" y="3775199"/>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12</a:t>
            </a:r>
            <a:endParaRPr lang="en-US" sz="1050">
              <a:latin typeface="UTM Avo" panose="02040603050506020204" pitchFamily="18" charset="0"/>
              <a:cs typeface="Arial" pitchFamily="34" charset="0"/>
            </a:endParaRPr>
          </a:p>
        </p:txBody>
      </p:sp>
      <p:sp>
        <p:nvSpPr>
          <p:cNvPr id="71" name="TextBox 70">
            <a:extLst>
              <a:ext uri="{FF2B5EF4-FFF2-40B4-BE49-F238E27FC236}">
                <a16:creationId xmlns:a16="http://schemas.microsoft.com/office/drawing/2014/main" id="{7CD24D52-EB03-287F-362F-0010D74900E4}"/>
              </a:ext>
            </a:extLst>
          </p:cNvPr>
          <p:cNvSpPr txBox="1"/>
          <p:nvPr/>
        </p:nvSpPr>
        <p:spPr>
          <a:xfrm>
            <a:off x="5487129" y="4224445"/>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09</a:t>
            </a:r>
            <a:endParaRPr lang="en-US" sz="1050">
              <a:latin typeface="UTM Avo" panose="02040603050506020204" pitchFamily="18" charset="0"/>
              <a:cs typeface="Arial" pitchFamily="34" charset="0"/>
            </a:endParaRPr>
          </a:p>
        </p:txBody>
      </p:sp>
      <p:cxnSp>
        <p:nvCxnSpPr>
          <p:cNvPr id="72" name="Straight Connector 71">
            <a:extLst>
              <a:ext uri="{FF2B5EF4-FFF2-40B4-BE49-F238E27FC236}">
                <a16:creationId xmlns:a16="http://schemas.microsoft.com/office/drawing/2014/main" id="{BBABFAF1-9FE4-85B0-C8D5-515B57D8AA82}"/>
              </a:ext>
            </a:extLst>
          </p:cNvPr>
          <p:cNvCxnSpPr>
            <a:cxnSpLocks/>
          </p:cNvCxnSpPr>
          <p:nvPr/>
        </p:nvCxnSpPr>
        <p:spPr>
          <a:xfrm>
            <a:off x="5097181" y="3405283"/>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4B78568-F84B-FB23-918A-B59DFDE35952}"/>
              </a:ext>
            </a:extLst>
          </p:cNvPr>
          <p:cNvCxnSpPr>
            <a:cxnSpLocks/>
          </p:cNvCxnSpPr>
          <p:nvPr/>
        </p:nvCxnSpPr>
        <p:spPr>
          <a:xfrm>
            <a:off x="5383048" y="4224445"/>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57803E4-D836-01AA-AA83-EF41DD512BCC}"/>
              </a:ext>
            </a:extLst>
          </p:cNvPr>
          <p:cNvSpPr txBox="1"/>
          <p:nvPr/>
        </p:nvSpPr>
        <p:spPr>
          <a:xfrm>
            <a:off x="6065366" y="2313944"/>
            <a:ext cx="949299" cy="461665"/>
          </a:xfrm>
          <a:prstGeom prst="rect">
            <a:avLst/>
          </a:prstGeom>
          <a:noFill/>
        </p:spPr>
        <p:txBody>
          <a:bodyPr wrap="none" rtlCol="0">
            <a:spAutoFit/>
          </a:bodyPr>
          <a:lstStyle/>
          <a:p>
            <a:r>
              <a:rPr lang="en-US" sz="2400" dirty="0">
                <a:solidFill>
                  <a:schemeClr val="accent2"/>
                </a:solidFill>
                <a:latin typeface="UTM Avo" panose="02040603050506020204" pitchFamily="18" charset="0"/>
              </a:rPr>
              <a:t>2 243</a:t>
            </a:r>
            <a:endParaRPr lang="en-US" dirty="0">
              <a:solidFill>
                <a:schemeClr val="accent2"/>
              </a:solidFill>
              <a:latin typeface="UTM Avo" panose="02040603050506020204" pitchFamily="18" charset="0"/>
            </a:endParaRPr>
          </a:p>
        </p:txBody>
      </p:sp>
      <p:sp>
        <p:nvSpPr>
          <p:cNvPr id="75" name="TextBox 74">
            <a:extLst>
              <a:ext uri="{FF2B5EF4-FFF2-40B4-BE49-F238E27FC236}">
                <a16:creationId xmlns:a16="http://schemas.microsoft.com/office/drawing/2014/main" id="{D4EC2472-098C-41A4-8C1B-5C2A280A4BD6}"/>
              </a:ext>
            </a:extLst>
          </p:cNvPr>
          <p:cNvSpPr txBox="1"/>
          <p:nvPr/>
        </p:nvSpPr>
        <p:spPr>
          <a:xfrm>
            <a:off x="7391487" y="1841940"/>
            <a:ext cx="1943004" cy="461665"/>
          </a:xfrm>
          <a:prstGeom prst="rect">
            <a:avLst/>
          </a:prstGeom>
          <a:noFill/>
        </p:spPr>
        <p:txBody>
          <a:bodyPr wrap="square" rtlCol="0">
            <a:spAutoFit/>
          </a:bodyPr>
          <a:lstStyle/>
          <a:p>
            <a:r>
              <a:rPr lang="en-US" sz="2400" dirty="0">
                <a:latin typeface="UTM Avo" panose="02040603050506020204" pitchFamily="18" charset="0"/>
                <a:cs typeface="Arial" pitchFamily="34" charset="0"/>
              </a:rPr>
              <a:t>4 856    4</a:t>
            </a:r>
          </a:p>
        </p:txBody>
      </p:sp>
      <p:cxnSp>
        <p:nvCxnSpPr>
          <p:cNvPr id="76" name="Straight Connector 75">
            <a:extLst>
              <a:ext uri="{FF2B5EF4-FFF2-40B4-BE49-F238E27FC236}">
                <a16:creationId xmlns:a16="http://schemas.microsoft.com/office/drawing/2014/main" id="{36E385AF-6449-FD0B-D71F-517D25F90BA7}"/>
              </a:ext>
            </a:extLst>
          </p:cNvPr>
          <p:cNvCxnSpPr/>
          <p:nvPr/>
        </p:nvCxnSpPr>
        <p:spPr>
          <a:xfrm>
            <a:off x="8423001" y="1939264"/>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B7B4DD7-CE0F-056D-8719-E20DB9FC6172}"/>
              </a:ext>
            </a:extLst>
          </p:cNvPr>
          <p:cNvCxnSpPr/>
          <p:nvPr/>
        </p:nvCxnSpPr>
        <p:spPr>
          <a:xfrm flipH="1">
            <a:off x="8423001" y="2297809"/>
            <a:ext cx="630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82379E7-2567-4346-151A-BB2AF1345077}"/>
              </a:ext>
            </a:extLst>
          </p:cNvPr>
          <p:cNvSpPr txBox="1"/>
          <p:nvPr/>
        </p:nvSpPr>
        <p:spPr>
          <a:xfrm>
            <a:off x="7391487" y="2187423"/>
            <a:ext cx="354584"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4</a:t>
            </a:r>
            <a:endParaRPr lang="en-US" sz="1050" dirty="0">
              <a:latin typeface="UTM Avo" panose="02040603050506020204" pitchFamily="18" charset="0"/>
              <a:cs typeface="Arial" pitchFamily="34" charset="0"/>
            </a:endParaRPr>
          </a:p>
        </p:txBody>
      </p:sp>
      <p:cxnSp>
        <p:nvCxnSpPr>
          <p:cNvPr id="79" name="Straight Connector 78">
            <a:extLst>
              <a:ext uri="{FF2B5EF4-FFF2-40B4-BE49-F238E27FC236}">
                <a16:creationId xmlns:a16="http://schemas.microsoft.com/office/drawing/2014/main" id="{5C47EE2B-D004-C8DB-A292-5FBEC4AFEF15}"/>
              </a:ext>
            </a:extLst>
          </p:cNvPr>
          <p:cNvCxnSpPr>
            <a:cxnSpLocks/>
          </p:cNvCxnSpPr>
          <p:nvPr/>
        </p:nvCxnSpPr>
        <p:spPr>
          <a:xfrm>
            <a:off x="7399827" y="2649089"/>
            <a:ext cx="5821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4691C44-2117-E084-3BA9-9FB44AF08C4B}"/>
              </a:ext>
            </a:extLst>
          </p:cNvPr>
          <p:cNvSpPr txBox="1"/>
          <p:nvPr/>
        </p:nvSpPr>
        <p:spPr>
          <a:xfrm>
            <a:off x="7399830" y="2633111"/>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0 8</a:t>
            </a:r>
            <a:endParaRPr lang="en-US" sz="1050" dirty="0">
              <a:latin typeface="UTM Avo" panose="02040603050506020204" pitchFamily="18" charset="0"/>
              <a:cs typeface="Arial" pitchFamily="34" charset="0"/>
            </a:endParaRPr>
          </a:p>
        </p:txBody>
      </p:sp>
      <p:sp>
        <p:nvSpPr>
          <p:cNvPr id="81" name="TextBox 80">
            <a:extLst>
              <a:ext uri="{FF2B5EF4-FFF2-40B4-BE49-F238E27FC236}">
                <a16:creationId xmlns:a16="http://schemas.microsoft.com/office/drawing/2014/main" id="{E1AC52C1-18F1-01DC-D7FE-829083209762}"/>
              </a:ext>
            </a:extLst>
          </p:cNvPr>
          <p:cNvSpPr txBox="1"/>
          <p:nvPr/>
        </p:nvSpPr>
        <p:spPr>
          <a:xfrm>
            <a:off x="7399827" y="2965413"/>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0 8</a:t>
            </a:r>
            <a:endParaRPr lang="en-US" sz="1050" dirty="0">
              <a:latin typeface="UTM Avo" panose="02040603050506020204" pitchFamily="18" charset="0"/>
              <a:cs typeface="Arial" pitchFamily="34" charset="0"/>
            </a:endParaRPr>
          </a:p>
        </p:txBody>
      </p:sp>
      <p:sp>
        <p:nvSpPr>
          <p:cNvPr id="82" name="TextBox 81">
            <a:extLst>
              <a:ext uri="{FF2B5EF4-FFF2-40B4-BE49-F238E27FC236}">
                <a16:creationId xmlns:a16="http://schemas.microsoft.com/office/drawing/2014/main" id="{C830A3DF-4590-9936-0E07-DAB203022606}"/>
              </a:ext>
            </a:extLst>
          </p:cNvPr>
          <p:cNvSpPr txBox="1"/>
          <p:nvPr/>
        </p:nvSpPr>
        <p:spPr>
          <a:xfrm>
            <a:off x="7685465" y="3418070"/>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05</a:t>
            </a:r>
            <a:endParaRPr lang="en-US" sz="1050" dirty="0">
              <a:latin typeface="UTM Avo" panose="02040603050506020204" pitchFamily="18" charset="0"/>
              <a:cs typeface="Arial" pitchFamily="34" charset="0"/>
            </a:endParaRPr>
          </a:p>
        </p:txBody>
      </p:sp>
      <p:sp>
        <p:nvSpPr>
          <p:cNvPr id="83" name="TextBox 82">
            <a:extLst>
              <a:ext uri="{FF2B5EF4-FFF2-40B4-BE49-F238E27FC236}">
                <a16:creationId xmlns:a16="http://schemas.microsoft.com/office/drawing/2014/main" id="{B3FC6763-8F32-B633-3F14-A4F3FF7F843B}"/>
              </a:ext>
            </a:extLst>
          </p:cNvPr>
          <p:cNvSpPr txBox="1"/>
          <p:nvPr/>
        </p:nvSpPr>
        <p:spPr>
          <a:xfrm>
            <a:off x="7685465" y="3775567"/>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04</a:t>
            </a:r>
            <a:endParaRPr lang="en-US" sz="1050">
              <a:latin typeface="UTM Avo" panose="02040603050506020204" pitchFamily="18" charset="0"/>
              <a:cs typeface="Arial" pitchFamily="34" charset="0"/>
            </a:endParaRPr>
          </a:p>
        </p:txBody>
      </p:sp>
      <p:sp>
        <p:nvSpPr>
          <p:cNvPr id="84" name="TextBox 83">
            <a:extLst>
              <a:ext uri="{FF2B5EF4-FFF2-40B4-BE49-F238E27FC236}">
                <a16:creationId xmlns:a16="http://schemas.microsoft.com/office/drawing/2014/main" id="{6164A10F-E174-6DE7-E753-438418218962}"/>
              </a:ext>
            </a:extLst>
          </p:cNvPr>
          <p:cNvSpPr txBox="1"/>
          <p:nvPr/>
        </p:nvSpPr>
        <p:spPr>
          <a:xfrm>
            <a:off x="7823265" y="4161112"/>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16</a:t>
            </a:r>
            <a:endParaRPr lang="en-US" sz="1050">
              <a:latin typeface="UTM Avo" panose="02040603050506020204" pitchFamily="18" charset="0"/>
              <a:cs typeface="Arial" pitchFamily="34" charset="0"/>
            </a:endParaRPr>
          </a:p>
        </p:txBody>
      </p:sp>
      <p:cxnSp>
        <p:nvCxnSpPr>
          <p:cNvPr id="85" name="Straight Connector 84">
            <a:extLst>
              <a:ext uri="{FF2B5EF4-FFF2-40B4-BE49-F238E27FC236}">
                <a16:creationId xmlns:a16="http://schemas.microsoft.com/office/drawing/2014/main" id="{F18DD30E-2180-259B-8D1B-B888FAE17627}"/>
              </a:ext>
            </a:extLst>
          </p:cNvPr>
          <p:cNvCxnSpPr/>
          <p:nvPr/>
        </p:nvCxnSpPr>
        <p:spPr>
          <a:xfrm>
            <a:off x="7555449" y="3408028"/>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CD99E3-F1BC-BA21-F099-ED70ED472711}"/>
              </a:ext>
            </a:extLst>
          </p:cNvPr>
          <p:cNvCxnSpPr/>
          <p:nvPr/>
        </p:nvCxnSpPr>
        <p:spPr>
          <a:xfrm>
            <a:off x="7752905" y="4198943"/>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D7333B8-BAB4-D040-9292-4A09C4B7B9E6}"/>
              </a:ext>
            </a:extLst>
          </p:cNvPr>
          <p:cNvSpPr txBox="1"/>
          <p:nvPr/>
        </p:nvSpPr>
        <p:spPr>
          <a:xfrm>
            <a:off x="8423001" y="2326731"/>
            <a:ext cx="949299" cy="461665"/>
          </a:xfrm>
          <a:prstGeom prst="rect">
            <a:avLst/>
          </a:prstGeom>
          <a:noFill/>
        </p:spPr>
        <p:txBody>
          <a:bodyPr wrap="none" rtlCol="0">
            <a:spAutoFit/>
          </a:bodyPr>
          <a:lstStyle/>
          <a:p>
            <a:r>
              <a:rPr lang="en-US" sz="2400" dirty="0">
                <a:solidFill>
                  <a:schemeClr val="accent2"/>
                </a:solidFill>
                <a:latin typeface="UTM Avo" panose="02040603050506020204" pitchFamily="18" charset="0"/>
              </a:rPr>
              <a:t>1 214</a:t>
            </a:r>
            <a:endParaRPr lang="en-US" dirty="0">
              <a:solidFill>
                <a:schemeClr val="accent2"/>
              </a:solidFill>
              <a:latin typeface="UTM Avo" panose="02040603050506020204" pitchFamily="18" charset="0"/>
            </a:endParaRPr>
          </a:p>
        </p:txBody>
      </p:sp>
      <p:sp>
        <p:nvSpPr>
          <p:cNvPr id="88" name="TextBox 87">
            <a:extLst>
              <a:ext uri="{FF2B5EF4-FFF2-40B4-BE49-F238E27FC236}">
                <a16:creationId xmlns:a16="http://schemas.microsoft.com/office/drawing/2014/main" id="{A8DB9F50-1D2B-F077-7D24-F39037E8F1D7}"/>
              </a:ext>
            </a:extLst>
          </p:cNvPr>
          <p:cNvSpPr txBox="1"/>
          <p:nvPr/>
        </p:nvSpPr>
        <p:spPr>
          <a:xfrm>
            <a:off x="3050343" y="4552335"/>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08</a:t>
            </a:r>
            <a:endParaRPr lang="en-US" sz="1050">
              <a:latin typeface="UTM Avo" panose="02040603050506020204" pitchFamily="18" charset="0"/>
              <a:cs typeface="Arial" pitchFamily="34" charset="0"/>
            </a:endParaRPr>
          </a:p>
        </p:txBody>
      </p:sp>
      <p:cxnSp>
        <p:nvCxnSpPr>
          <p:cNvPr id="89" name="Straight Connector 88">
            <a:extLst>
              <a:ext uri="{FF2B5EF4-FFF2-40B4-BE49-F238E27FC236}">
                <a16:creationId xmlns:a16="http://schemas.microsoft.com/office/drawing/2014/main" id="{D62222FC-0495-B115-2024-EE97AFF7C018}"/>
              </a:ext>
            </a:extLst>
          </p:cNvPr>
          <p:cNvCxnSpPr/>
          <p:nvPr/>
        </p:nvCxnSpPr>
        <p:spPr>
          <a:xfrm>
            <a:off x="3095152" y="5001119"/>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9F7FC60-B94D-5C20-43E7-804F34963A36}"/>
              </a:ext>
            </a:extLst>
          </p:cNvPr>
          <p:cNvSpPr txBox="1"/>
          <p:nvPr/>
        </p:nvSpPr>
        <p:spPr>
          <a:xfrm>
            <a:off x="3229741" y="4992743"/>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0</a:t>
            </a:r>
            <a:endParaRPr lang="en-US" sz="1050">
              <a:latin typeface="UTM Avo" panose="02040603050506020204" pitchFamily="18" charset="0"/>
              <a:cs typeface="Arial" pitchFamily="34" charset="0"/>
            </a:endParaRPr>
          </a:p>
        </p:txBody>
      </p:sp>
      <p:sp>
        <p:nvSpPr>
          <p:cNvPr id="91" name="TextBox 90">
            <a:extLst>
              <a:ext uri="{FF2B5EF4-FFF2-40B4-BE49-F238E27FC236}">
                <a16:creationId xmlns:a16="http://schemas.microsoft.com/office/drawing/2014/main" id="{73DB3695-BE20-228B-9160-918473393CB8}"/>
              </a:ext>
            </a:extLst>
          </p:cNvPr>
          <p:cNvSpPr txBox="1"/>
          <p:nvPr/>
        </p:nvSpPr>
        <p:spPr>
          <a:xfrm>
            <a:off x="5500670" y="4565638"/>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09</a:t>
            </a:r>
            <a:endParaRPr lang="en-US" sz="1050">
              <a:latin typeface="UTM Avo" panose="02040603050506020204" pitchFamily="18" charset="0"/>
              <a:cs typeface="Arial" pitchFamily="34" charset="0"/>
            </a:endParaRPr>
          </a:p>
        </p:txBody>
      </p:sp>
      <p:cxnSp>
        <p:nvCxnSpPr>
          <p:cNvPr id="92" name="Straight Connector 91">
            <a:extLst>
              <a:ext uri="{FF2B5EF4-FFF2-40B4-BE49-F238E27FC236}">
                <a16:creationId xmlns:a16="http://schemas.microsoft.com/office/drawing/2014/main" id="{37246BD3-DD16-537B-C942-6749EAD70CC7}"/>
              </a:ext>
            </a:extLst>
          </p:cNvPr>
          <p:cNvCxnSpPr/>
          <p:nvPr/>
        </p:nvCxnSpPr>
        <p:spPr>
          <a:xfrm>
            <a:off x="5565073" y="4993103"/>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D6974B7-7C6F-E4EC-5537-DE02064142B0}"/>
              </a:ext>
            </a:extLst>
          </p:cNvPr>
          <p:cNvSpPr txBox="1"/>
          <p:nvPr/>
        </p:nvSpPr>
        <p:spPr>
          <a:xfrm>
            <a:off x="5665200" y="4928621"/>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0</a:t>
            </a:r>
            <a:endParaRPr lang="en-US" sz="1050">
              <a:latin typeface="UTM Avo" panose="02040603050506020204" pitchFamily="18" charset="0"/>
              <a:cs typeface="Arial" pitchFamily="34" charset="0"/>
            </a:endParaRPr>
          </a:p>
        </p:txBody>
      </p:sp>
      <p:sp>
        <p:nvSpPr>
          <p:cNvPr id="94" name="TextBox 93">
            <a:extLst>
              <a:ext uri="{FF2B5EF4-FFF2-40B4-BE49-F238E27FC236}">
                <a16:creationId xmlns:a16="http://schemas.microsoft.com/office/drawing/2014/main" id="{CDF7F272-DCD6-B261-1921-344CF3C1D200}"/>
              </a:ext>
            </a:extLst>
          </p:cNvPr>
          <p:cNvSpPr txBox="1"/>
          <p:nvPr/>
        </p:nvSpPr>
        <p:spPr>
          <a:xfrm>
            <a:off x="7856984" y="4491808"/>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16</a:t>
            </a:r>
            <a:endParaRPr lang="en-US" sz="1050">
              <a:latin typeface="UTM Avo" panose="02040603050506020204" pitchFamily="18" charset="0"/>
              <a:cs typeface="Arial" pitchFamily="34" charset="0"/>
            </a:endParaRPr>
          </a:p>
        </p:txBody>
      </p:sp>
      <p:cxnSp>
        <p:nvCxnSpPr>
          <p:cNvPr id="95" name="Straight Connector 94">
            <a:extLst>
              <a:ext uri="{FF2B5EF4-FFF2-40B4-BE49-F238E27FC236}">
                <a16:creationId xmlns:a16="http://schemas.microsoft.com/office/drawing/2014/main" id="{AF7B3A59-F016-FCEA-AAFF-D01DF42F129D}"/>
              </a:ext>
            </a:extLst>
          </p:cNvPr>
          <p:cNvCxnSpPr/>
          <p:nvPr/>
        </p:nvCxnSpPr>
        <p:spPr>
          <a:xfrm>
            <a:off x="7883724" y="4903119"/>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615106CB-8AE5-4753-5C04-57ACC95AAD41}"/>
              </a:ext>
            </a:extLst>
          </p:cNvPr>
          <p:cNvSpPr txBox="1"/>
          <p:nvPr/>
        </p:nvSpPr>
        <p:spPr>
          <a:xfrm>
            <a:off x="8028505" y="4847853"/>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0</a:t>
            </a:r>
            <a:endParaRPr lang="en-US" sz="1050">
              <a:latin typeface="UTM Avo" panose="02040603050506020204" pitchFamily="18" charset="0"/>
              <a:cs typeface="Arial" pitchFamily="34" charset="0"/>
            </a:endParaRPr>
          </a:p>
        </p:txBody>
      </p:sp>
    </p:spTree>
    <p:extLst>
      <p:ext uri="{BB962C8B-B14F-4D97-AF65-F5344CB8AC3E}">
        <p14:creationId xmlns:p14="http://schemas.microsoft.com/office/powerpoint/2010/main" val="395660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par>
                                <p:cTn id="67" presetID="10"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par>
                                <p:cTn id="73" presetID="10"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fade">
                                      <p:cBhvr>
                                        <p:cTn id="90" dur="500"/>
                                        <p:tgtEl>
                                          <p:spTgt spid="71"/>
                                        </p:tgtEl>
                                      </p:cBhvr>
                                    </p:animEffect>
                                  </p:childTnLst>
                                </p:cTn>
                              </p:par>
                              <p:par>
                                <p:cTn id="91" presetID="10" presetClass="entr" presetSubtype="0" fill="hold"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par>
                                <p:cTn id="94" presetID="10" presetClass="entr" presetSubtype="0" fill="hold"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500"/>
                                        <p:tgtEl>
                                          <p:spTgt spid="7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fade">
                                      <p:cBhvr>
                                        <p:cTn id="102" dur="500"/>
                                        <p:tgtEl>
                                          <p:spTgt spid="91"/>
                                        </p:tgtEl>
                                      </p:cBhvr>
                                    </p:animEffect>
                                  </p:childTnLst>
                                </p:cTn>
                              </p:par>
                              <p:par>
                                <p:cTn id="103" presetID="10" presetClass="entr" presetSubtype="0" fill="hold" nodeType="with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fade">
                                      <p:cBhvr>
                                        <p:cTn id="108" dur="500"/>
                                        <p:tgtEl>
                                          <p:spTgt spid="9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fade">
                                      <p:cBhvr>
                                        <p:cTn id="116" dur="500"/>
                                        <p:tgtEl>
                                          <p:spTgt spid="75"/>
                                        </p:tgtEl>
                                      </p:cBhvr>
                                    </p:animEffect>
                                  </p:childTnLst>
                                </p:cTn>
                              </p:par>
                              <p:par>
                                <p:cTn id="117" presetID="10" presetClass="entr" presetSubtype="0" fill="hold" nodeType="with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500"/>
                                        <p:tgtEl>
                                          <p:spTgt spid="76"/>
                                        </p:tgtEl>
                                      </p:cBhvr>
                                    </p:animEffect>
                                  </p:childTnLst>
                                </p:cTn>
                              </p:par>
                              <p:par>
                                <p:cTn id="120" presetID="10" presetClass="entr" presetSubtype="0" fill="hold" nodeType="with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fade">
                                      <p:cBhvr>
                                        <p:cTn id="122" dur="500"/>
                                        <p:tgtEl>
                                          <p:spTgt spid="7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fade">
                                      <p:cBhvr>
                                        <p:cTn id="125" dur="500"/>
                                        <p:tgtEl>
                                          <p:spTgt spid="78"/>
                                        </p:tgtEl>
                                      </p:cBhvr>
                                    </p:animEffect>
                                  </p:childTnLst>
                                </p:cTn>
                              </p:par>
                              <p:par>
                                <p:cTn id="126" presetID="10" presetClass="entr" presetSubtype="0" fill="hold" nodeType="with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500"/>
                                        <p:tgtEl>
                                          <p:spTgt spid="7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animEffect transition="in" filter="fade">
                                      <p:cBhvr>
                                        <p:cTn id="131" dur="500"/>
                                        <p:tgtEl>
                                          <p:spTgt spid="8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1"/>
                                        </p:tgtEl>
                                        <p:attrNameLst>
                                          <p:attrName>style.visibility</p:attrName>
                                        </p:attrNameLst>
                                      </p:cBhvr>
                                      <p:to>
                                        <p:strVal val="visible"/>
                                      </p:to>
                                    </p:set>
                                    <p:animEffect transition="in" filter="fade">
                                      <p:cBhvr>
                                        <p:cTn id="134" dur="500"/>
                                        <p:tgtEl>
                                          <p:spTgt spid="8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2"/>
                                        </p:tgtEl>
                                        <p:attrNameLst>
                                          <p:attrName>style.visibility</p:attrName>
                                        </p:attrNameLst>
                                      </p:cBhvr>
                                      <p:to>
                                        <p:strVal val="visible"/>
                                      </p:to>
                                    </p:set>
                                    <p:animEffect transition="in" filter="fade">
                                      <p:cBhvr>
                                        <p:cTn id="137" dur="500"/>
                                        <p:tgtEl>
                                          <p:spTgt spid="8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83"/>
                                        </p:tgtEl>
                                        <p:attrNameLst>
                                          <p:attrName>style.visibility</p:attrName>
                                        </p:attrNameLst>
                                      </p:cBhvr>
                                      <p:to>
                                        <p:strVal val="visible"/>
                                      </p:to>
                                    </p:set>
                                    <p:animEffect transition="in" filter="fade">
                                      <p:cBhvr>
                                        <p:cTn id="140" dur="500"/>
                                        <p:tgtEl>
                                          <p:spTgt spid="8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84"/>
                                        </p:tgtEl>
                                        <p:attrNameLst>
                                          <p:attrName>style.visibility</p:attrName>
                                        </p:attrNameLst>
                                      </p:cBhvr>
                                      <p:to>
                                        <p:strVal val="visible"/>
                                      </p:to>
                                    </p:set>
                                    <p:animEffect transition="in" filter="fade">
                                      <p:cBhvr>
                                        <p:cTn id="143" dur="500"/>
                                        <p:tgtEl>
                                          <p:spTgt spid="84"/>
                                        </p:tgtEl>
                                      </p:cBhvr>
                                    </p:animEffect>
                                  </p:childTnLst>
                                </p:cTn>
                              </p:par>
                              <p:par>
                                <p:cTn id="144" presetID="10" presetClass="entr" presetSubtype="0" fill="hold" nodeType="withEffect">
                                  <p:stCondLst>
                                    <p:cond delay="0"/>
                                  </p:stCondLst>
                                  <p:childTnLst>
                                    <p:set>
                                      <p:cBhvr>
                                        <p:cTn id="145" dur="1" fill="hold">
                                          <p:stCondLst>
                                            <p:cond delay="0"/>
                                          </p:stCondLst>
                                        </p:cTn>
                                        <p:tgtEl>
                                          <p:spTgt spid="85"/>
                                        </p:tgtEl>
                                        <p:attrNameLst>
                                          <p:attrName>style.visibility</p:attrName>
                                        </p:attrNameLst>
                                      </p:cBhvr>
                                      <p:to>
                                        <p:strVal val="visible"/>
                                      </p:to>
                                    </p:set>
                                    <p:animEffect transition="in" filter="fade">
                                      <p:cBhvr>
                                        <p:cTn id="146" dur="500"/>
                                        <p:tgtEl>
                                          <p:spTgt spid="85"/>
                                        </p:tgtEl>
                                      </p:cBhvr>
                                    </p:animEffect>
                                  </p:childTnLst>
                                </p:cTn>
                              </p:par>
                              <p:par>
                                <p:cTn id="147" presetID="10" presetClass="entr" presetSubtype="0" fill="hold" nodeType="withEffect">
                                  <p:stCondLst>
                                    <p:cond delay="0"/>
                                  </p:stCondLst>
                                  <p:childTnLst>
                                    <p:set>
                                      <p:cBhvr>
                                        <p:cTn id="148" dur="1" fill="hold">
                                          <p:stCondLst>
                                            <p:cond delay="0"/>
                                          </p:stCondLst>
                                        </p:cTn>
                                        <p:tgtEl>
                                          <p:spTgt spid="86"/>
                                        </p:tgtEl>
                                        <p:attrNameLst>
                                          <p:attrName>style.visibility</p:attrName>
                                        </p:attrNameLst>
                                      </p:cBhvr>
                                      <p:to>
                                        <p:strVal val="visible"/>
                                      </p:to>
                                    </p:set>
                                    <p:animEffect transition="in" filter="fade">
                                      <p:cBhvr>
                                        <p:cTn id="149" dur="500"/>
                                        <p:tgtEl>
                                          <p:spTgt spid="8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7"/>
                                        </p:tgtEl>
                                        <p:attrNameLst>
                                          <p:attrName>style.visibility</p:attrName>
                                        </p:attrNameLst>
                                      </p:cBhvr>
                                      <p:to>
                                        <p:strVal val="visible"/>
                                      </p:to>
                                    </p:set>
                                    <p:animEffect transition="in" filter="fade">
                                      <p:cBhvr>
                                        <p:cTn id="152" dur="500"/>
                                        <p:tgtEl>
                                          <p:spTgt spid="8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500"/>
                                        <p:tgtEl>
                                          <p:spTgt spid="94"/>
                                        </p:tgtEl>
                                      </p:cBhvr>
                                    </p:animEffect>
                                  </p:childTnLst>
                                </p:cTn>
                              </p:par>
                              <p:par>
                                <p:cTn id="156" presetID="10" presetClass="entr" presetSubtype="0" fill="hold" nodeType="with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fade">
                                      <p:cBhvr>
                                        <p:cTn id="158" dur="500"/>
                                        <p:tgtEl>
                                          <p:spTgt spid="9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6"/>
                                        </p:tgtEl>
                                        <p:attrNameLst>
                                          <p:attrName>style.visibility</p:attrName>
                                        </p:attrNameLst>
                                      </p:cBhvr>
                                      <p:to>
                                        <p:strVal val="visible"/>
                                      </p:to>
                                    </p:set>
                                    <p:animEffect transition="in" filter="fade">
                                      <p:cBhvr>
                                        <p:cTn id="16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48" grpId="0" animBg="1"/>
      <p:bldP spid="49" grpId="0"/>
      <p:bldP spid="52" grpId="0"/>
      <p:bldP spid="54" grpId="0"/>
      <p:bldP spid="55" grpId="0"/>
      <p:bldP spid="56" grpId="0"/>
      <p:bldP spid="57" grpId="0"/>
      <p:bldP spid="58" grpId="0"/>
      <p:bldP spid="61" grpId="0"/>
      <p:bldP spid="62" grpId="0"/>
      <p:bldP spid="65" grpId="0"/>
      <p:bldP spid="67" grpId="0"/>
      <p:bldP spid="68" grpId="0"/>
      <p:bldP spid="69" grpId="0"/>
      <p:bldP spid="70" grpId="0"/>
      <p:bldP spid="71" grpId="0"/>
      <p:bldP spid="74" grpId="0"/>
      <p:bldP spid="75" grpId="0"/>
      <p:bldP spid="78" grpId="0"/>
      <p:bldP spid="80" grpId="0"/>
      <p:bldP spid="81" grpId="0"/>
      <p:bldP spid="82" grpId="0"/>
      <p:bldP spid="83" grpId="0"/>
      <p:bldP spid="84" grpId="0"/>
      <p:bldP spid="87" grpId="0"/>
      <p:bldP spid="88" grpId="0"/>
      <p:bldP spid="90" grpId="0"/>
      <p:bldP spid="91" grpId="0"/>
      <p:bldP spid="93" grpId="0"/>
      <p:bldP spid="94"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dirty="0">
                <a:latin typeface="UTM Avo" panose="02040603050506020204" pitchFamily="18" charset="0"/>
              </a:rPr>
              <a:t>2</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980463"/>
            <a:ext cx="4436243"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Đặt tính rồi tính</a:t>
            </a:r>
          </a:p>
        </p:txBody>
      </p:sp>
      <p:sp>
        <p:nvSpPr>
          <p:cNvPr id="4" name="Rounded Rectangle 126">
            <a:extLst>
              <a:ext uri="{FF2B5EF4-FFF2-40B4-BE49-F238E27FC236}">
                <a16:creationId xmlns:a16="http://schemas.microsoft.com/office/drawing/2014/main" id="{98AC5D3E-3C80-0DC6-CA52-2BD76170A514}"/>
              </a:ext>
            </a:extLst>
          </p:cNvPr>
          <p:cNvSpPr/>
          <p:nvPr/>
        </p:nvSpPr>
        <p:spPr>
          <a:xfrm>
            <a:off x="1485344" y="1770743"/>
            <a:ext cx="2683576" cy="430530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5" name="Rounded Rectangle 127">
            <a:extLst>
              <a:ext uri="{FF2B5EF4-FFF2-40B4-BE49-F238E27FC236}">
                <a16:creationId xmlns:a16="http://schemas.microsoft.com/office/drawing/2014/main" id="{D810306C-9BEB-A426-1627-83FCD5668039}"/>
              </a:ext>
            </a:extLst>
          </p:cNvPr>
          <p:cNvSpPr/>
          <p:nvPr/>
        </p:nvSpPr>
        <p:spPr>
          <a:xfrm>
            <a:off x="4360343" y="1770742"/>
            <a:ext cx="2723246" cy="4305301"/>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7" name="Rounded Rectangle 128">
            <a:extLst>
              <a:ext uri="{FF2B5EF4-FFF2-40B4-BE49-F238E27FC236}">
                <a16:creationId xmlns:a16="http://schemas.microsoft.com/office/drawing/2014/main" id="{A801B0BA-1194-213B-FC15-3215B5CD6E97}"/>
              </a:ext>
            </a:extLst>
          </p:cNvPr>
          <p:cNvSpPr/>
          <p:nvPr/>
        </p:nvSpPr>
        <p:spPr>
          <a:xfrm>
            <a:off x="7293254" y="1770742"/>
            <a:ext cx="2703998" cy="4305301"/>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TextBox 7">
            <a:extLst>
              <a:ext uri="{FF2B5EF4-FFF2-40B4-BE49-F238E27FC236}">
                <a16:creationId xmlns:a16="http://schemas.microsoft.com/office/drawing/2014/main" id="{6986D086-499D-6EA7-671F-581B52CDAB19}"/>
              </a:ext>
            </a:extLst>
          </p:cNvPr>
          <p:cNvSpPr txBox="1"/>
          <p:nvPr/>
        </p:nvSpPr>
        <p:spPr>
          <a:xfrm>
            <a:off x="1715338" y="1841197"/>
            <a:ext cx="1943004" cy="461665"/>
          </a:xfrm>
          <a:prstGeom prst="rect">
            <a:avLst/>
          </a:prstGeom>
          <a:noFill/>
        </p:spPr>
        <p:txBody>
          <a:bodyPr wrap="square" rtlCol="0">
            <a:spAutoFit/>
          </a:bodyPr>
          <a:lstStyle/>
          <a:p>
            <a:r>
              <a:rPr lang="en-US" sz="2400" dirty="0">
                <a:latin typeface="UTM Avo" panose="02040603050506020204" pitchFamily="18" charset="0"/>
                <a:cs typeface="Arial" pitchFamily="34" charset="0"/>
              </a:rPr>
              <a:t>32 457     2</a:t>
            </a:r>
          </a:p>
        </p:txBody>
      </p:sp>
      <p:cxnSp>
        <p:nvCxnSpPr>
          <p:cNvPr id="9" name="Straight Connector 8">
            <a:extLst>
              <a:ext uri="{FF2B5EF4-FFF2-40B4-BE49-F238E27FC236}">
                <a16:creationId xmlns:a16="http://schemas.microsoft.com/office/drawing/2014/main" id="{B06D2AE5-81A8-AF35-5221-8BCDA8579B27}"/>
              </a:ext>
            </a:extLst>
          </p:cNvPr>
          <p:cNvCxnSpPr/>
          <p:nvPr/>
        </p:nvCxnSpPr>
        <p:spPr>
          <a:xfrm>
            <a:off x="2914715" y="1895037"/>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A1CFF6-D38F-4677-C3BB-59D10097AF71}"/>
              </a:ext>
            </a:extLst>
          </p:cNvPr>
          <p:cNvCxnSpPr>
            <a:cxnSpLocks/>
          </p:cNvCxnSpPr>
          <p:nvPr/>
        </p:nvCxnSpPr>
        <p:spPr>
          <a:xfrm flipH="1">
            <a:off x="2914715" y="2253582"/>
            <a:ext cx="1087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AA212C-7BBF-0E12-94F5-09C0D049B8FE}"/>
              </a:ext>
            </a:extLst>
          </p:cNvPr>
          <p:cNvSpPr txBox="1"/>
          <p:nvPr/>
        </p:nvSpPr>
        <p:spPr>
          <a:xfrm>
            <a:off x="1722556" y="2221595"/>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2</a:t>
            </a:r>
            <a:endParaRPr lang="en-US" sz="1050">
              <a:latin typeface="UTM Avo" panose="02040603050506020204" pitchFamily="18" charset="0"/>
              <a:cs typeface="Arial" pitchFamily="34" charset="0"/>
            </a:endParaRPr>
          </a:p>
        </p:txBody>
      </p:sp>
      <p:cxnSp>
        <p:nvCxnSpPr>
          <p:cNvPr id="12" name="Straight Connector 11">
            <a:extLst>
              <a:ext uri="{FF2B5EF4-FFF2-40B4-BE49-F238E27FC236}">
                <a16:creationId xmlns:a16="http://schemas.microsoft.com/office/drawing/2014/main" id="{9D1BA3A6-12CA-B7CD-984B-B07672F3D20D}"/>
              </a:ext>
            </a:extLst>
          </p:cNvPr>
          <p:cNvCxnSpPr/>
          <p:nvPr/>
        </p:nvCxnSpPr>
        <p:spPr>
          <a:xfrm>
            <a:off x="1722556" y="2629702"/>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3B8310-0969-013C-0453-F82A7AE6E00E}"/>
              </a:ext>
            </a:extLst>
          </p:cNvPr>
          <p:cNvSpPr txBox="1"/>
          <p:nvPr/>
        </p:nvSpPr>
        <p:spPr>
          <a:xfrm>
            <a:off x="1737462" y="2617579"/>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12</a:t>
            </a:r>
            <a:endParaRPr lang="en-US" sz="1050">
              <a:latin typeface="UTM Avo" panose="02040603050506020204" pitchFamily="18" charset="0"/>
              <a:cs typeface="Arial" pitchFamily="34" charset="0"/>
            </a:endParaRPr>
          </a:p>
        </p:txBody>
      </p:sp>
      <p:sp>
        <p:nvSpPr>
          <p:cNvPr id="14" name="TextBox 13">
            <a:extLst>
              <a:ext uri="{FF2B5EF4-FFF2-40B4-BE49-F238E27FC236}">
                <a16:creationId xmlns:a16="http://schemas.microsoft.com/office/drawing/2014/main" id="{24DF65DF-36D9-F078-67F4-BDB76BA81FAB}"/>
              </a:ext>
            </a:extLst>
          </p:cNvPr>
          <p:cNvSpPr txBox="1"/>
          <p:nvPr/>
        </p:nvSpPr>
        <p:spPr>
          <a:xfrm>
            <a:off x="1753739" y="2914853"/>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12</a:t>
            </a:r>
            <a:endParaRPr lang="en-US" sz="1050">
              <a:latin typeface="UTM Avo" panose="02040603050506020204" pitchFamily="18" charset="0"/>
              <a:cs typeface="Arial" pitchFamily="34" charset="0"/>
            </a:endParaRPr>
          </a:p>
        </p:txBody>
      </p:sp>
      <p:sp>
        <p:nvSpPr>
          <p:cNvPr id="15" name="TextBox 14">
            <a:extLst>
              <a:ext uri="{FF2B5EF4-FFF2-40B4-BE49-F238E27FC236}">
                <a16:creationId xmlns:a16="http://schemas.microsoft.com/office/drawing/2014/main" id="{7372E988-7931-FE43-839D-72DF7F8285A8}"/>
              </a:ext>
            </a:extLst>
          </p:cNvPr>
          <p:cNvSpPr txBox="1"/>
          <p:nvPr/>
        </p:nvSpPr>
        <p:spPr>
          <a:xfrm>
            <a:off x="1947233" y="3371275"/>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0 4</a:t>
            </a:r>
            <a:endParaRPr lang="en-US" sz="1050" dirty="0">
              <a:latin typeface="UTM Avo" panose="02040603050506020204" pitchFamily="18" charset="0"/>
              <a:cs typeface="Arial" pitchFamily="34" charset="0"/>
            </a:endParaRPr>
          </a:p>
        </p:txBody>
      </p:sp>
      <p:sp>
        <p:nvSpPr>
          <p:cNvPr id="16" name="TextBox 15">
            <a:extLst>
              <a:ext uri="{FF2B5EF4-FFF2-40B4-BE49-F238E27FC236}">
                <a16:creationId xmlns:a16="http://schemas.microsoft.com/office/drawing/2014/main" id="{B9941F0D-931B-DBEE-4BB4-8C423317E55A}"/>
              </a:ext>
            </a:extLst>
          </p:cNvPr>
          <p:cNvSpPr txBox="1"/>
          <p:nvPr/>
        </p:nvSpPr>
        <p:spPr>
          <a:xfrm>
            <a:off x="1947232" y="3728082"/>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0 4</a:t>
            </a:r>
            <a:endParaRPr lang="en-US" sz="1050" dirty="0">
              <a:latin typeface="UTM Avo" panose="02040603050506020204" pitchFamily="18" charset="0"/>
              <a:cs typeface="Arial" pitchFamily="34" charset="0"/>
            </a:endParaRPr>
          </a:p>
        </p:txBody>
      </p:sp>
      <p:sp>
        <p:nvSpPr>
          <p:cNvPr id="17" name="TextBox 16">
            <a:extLst>
              <a:ext uri="{FF2B5EF4-FFF2-40B4-BE49-F238E27FC236}">
                <a16:creationId xmlns:a16="http://schemas.microsoft.com/office/drawing/2014/main" id="{A92C3F30-59C6-97E1-E5EE-6D99D7804242}"/>
              </a:ext>
            </a:extLst>
          </p:cNvPr>
          <p:cNvSpPr txBox="1"/>
          <p:nvPr/>
        </p:nvSpPr>
        <p:spPr>
          <a:xfrm>
            <a:off x="2225772" y="4141673"/>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05</a:t>
            </a:r>
            <a:endParaRPr lang="en-US" sz="1050">
              <a:latin typeface="UTM Avo" panose="02040603050506020204" pitchFamily="18" charset="0"/>
              <a:cs typeface="Arial" pitchFamily="34" charset="0"/>
            </a:endParaRPr>
          </a:p>
        </p:txBody>
      </p:sp>
      <p:cxnSp>
        <p:nvCxnSpPr>
          <p:cNvPr id="18" name="Straight Connector 17">
            <a:extLst>
              <a:ext uri="{FF2B5EF4-FFF2-40B4-BE49-F238E27FC236}">
                <a16:creationId xmlns:a16="http://schemas.microsoft.com/office/drawing/2014/main" id="{BDABA2BC-D4AD-D706-5194-7AD2C37DDF10}"/>
              </a:ext>
            </a:extLst>
          </p:cNvPr>
          <p:cNvCxnSpPr/>
          <p:nvPr/>
        </p:nvCxnSpPr>
        <p:spPr>
          <a:xfrm>
            <a:off x="1804902" y="3348085"/>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CE346D-48C7-22F8-4768-A0F9B0CC7B0C}"/>
              </a:ext>
            </a:extLst>
          </p:cNvPr>
          <p:cNvCxnSpPr>
            <a:cxnSpLocks/>
          </p:cNvCxnSpPr>
          <p:nvPr/>
        </p:nvCxnSpPr>
        <p:spPr>
          <a:xfrm>
            <a:off x="1900650" y="4167433"/>
            <a:ext cx="6630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1EE769A-EEA7-5C05-974E-148481B50900}"/>
              </a:ext>
            </a:extLst>
          </p:cNvPr>
          <p:cNvSpPr txBox="1"/>
          <p:nvPr/>
        </p:nvSpPr>
        <p:spPr>
          <a:xfrm>
            <a:off x="2866655" y="2281917"/>
            <a:ext cx="1119217" cy="461665"/>
          </a:xfrm>
          <a:prstGeom prst="rect">
            <a:avLst/>
          </a:prstGeom>
          <a:noFill/>
        </p:spPr>
        <p:txBody>
          <a:bodyPr wrap="none" rtlCol="0">
            <a:spAutoFit/>
          </a:bodyPr>
          <a:lstStyle/>
          <a:p>
            <a:r>
              <a:rPr lang="en-US" sz="2400" dirty="0">
                <a:solidFill>
                  <a:schemeClr val="accent2"/>
                </a:solidFill>
                <a:latin typeface="UTM Avo" panose="02040603050506020204" pitchFamily="18" charset="0"/>
              </a:rPr>
              <a:t>16 228</a:t>
            </a:r>
            <a:endParaRPr lang="en-US" dirty="0">
              <a:solidFill>
                <a:schemeClr val="accent2"/>
              </a:solidFill>
              <a:latin typeface="UTM Avo" panose="02040603050506020204" pitchFamily="18" charset="0"/>
            </a:endParaRPr>
          </a:p>
        </p:txBody>
      </p:sp>
      <p:sp>
        <p:nvSpPr>
          <p:cNvPr id="21" name="TextBox 20">
            <a:extLst>
              <a:ext uri="{FF2B5EF4-FFF2-40B4-BE49-F238E27FC236}">
                <a16:creationId xmlns:a16="http://schemas.microsoft.com/office/drawing/2014/main" id="{563C0322-611C-A430-2799-ED8F3AB2125C}"/>
              </a:ext>
            </a:extLst>
          </p:cNvPr>
          <p:cNvSpPr txBox="1"/>
          <p:nvPr/>
        </p:nvSpPr>
        <p:spPr>
          <a:xfrm>
            <a:off x="4469474" y="1908656"/>
            <a:ext cx="1943004" cy="461665"/>
          </a:xfrm>
          <a:prstGeom prst="rect">
            <a:avLst/>
          </a:prstGeom>
          <a:noFill/>
        </p:spPr>
        <p:txBody>
          <a:bodyPr wrap="square" rtlCol="0">
            <a:spAutoFit/>
          </a:bodyPr>
          <a:lstStyle/>
          <a:p>
            <a:r>
              <a:rPr lang="en-US" sz="2400" dirty="0">
                <a:latin typeface="UTM Avo" panose="02040603050506020204" pitchFamily="18" charset="0"/>
                <a:cs typeface="Arial" pitchFamily="34" charset="0"/>
              </a:rPr>
              <a:t>52 645      4</a:t>
            </a:r>
          </a:p>
        </p:txBody>
      </p:sp>
      <p:cxnSp>
        <p:nvCxnSpPr>
          <p:cNvPr id="22" name="Straight Connector 21">
            <a:extLst>
              <a:ext uri="{FF2B5EF4-FFF2-40B4-BE49-F238E27FC236}">
                <a16:creationId xmlns:a16="http://schemas.microsoft.com/office/drawing/2014/main" id="{07C9F7A9-1FC8-670B-D85F-B73C3136292A}"/>
              </a:ext>
            </a:extLst>
          </p:cNvPr>
          <p:cNvCxnSpPr/>
          <p:nvPr/>
        </p:nvCxnSpPr>
        <p:spPr>
          <a:xfrm>
            <a:off x="5710544" y="1957638"/>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551E30-4031-F472-9278-CB56CDC7E632}"/>
              </a:ext>
            </a:extLst>
          </p:cNvPr>
          <p:cNvCxnSpPr>
            <a:cxnSpLocks/>
          </p:cNvCxnSpPr>
          <p:nvPr/>
        </p:nvCxnSpPr>
        <p:spPr>
          <a:xfrm flipH="1">
            <a:off x="5710544" y="2316183"/>
            <a:ext cx="12482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BA1212-C68B-81CE-4975-1EAAD00B4BE1}"/>
              </a:ext>
            </a:extLst>
          </p:cNvPr>
          <p:cNvSpPr txBox="1"/>
          <p:nvPr/>
        </p:nvSpPr>
        <p:spPr>
          <a:xfrm>
            <a:off x="4469473" y="2245253"/>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4</a:t>
            </a:r>
            <a:endParaRPr lang="en-US" sz="1050">
              <a:latin typeface="UTM Avo" panose="02040603050506020204" pitchFamily="18" charset="0"/>
              <a:cs typeface="Arial" pitchFamily="34" charset="0"/>
            </a:endParaRPr>
          </a:p>
        </p:txBody>
      </p:sp>
      <p:cxnSp>
        <p:nvCxnSpPr>
          <p:cNvPr id="25" name="Straight Connector 24">
            <a:extLst>
              <a:ext uri="{FF2B5EF4-FFF2-40B4-BE49-F238E27FC236}">
                <a16:creationId xmlns:a16="http://schemas.microsoft.com/office/drawing/2014/main" id="{0CEB0B1C-5FE1-A10F-9D59-25D088CF6293}"/>
              </a:ext>
            </a:extLst>
          </p:cNvPr>
          <p:cNvCxnSpPr/>
          <p:nvPr/>
        </p:nvCxnSpPr>
        <p:spPr>
          <a:xfrm>
            <a:off x="4503192" y="2696385"/>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95049FA-A495-D538-90AE-EEE1DA16DF67}"/>
              </a:ext>
            </a:extLst>
          </p:cNvPr>
          <p:cNvSpPr txBox="1"/>
          <p:nvPr/>
        </p:nvSpPr>
        <p:spPr>
          <a:xfrm>
            <a:off x="4469474" y="2708982"/>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12</a:t>
            </a:r>
            <a:endParaRPr lang="en-US" sz="1050">
              <a:latin typeface="UTM Avo" panose="02040603050506020204" pitchFamily="18" charset="0"/>
              <a:cs typeface="Arial" pitchFamily="34" charset="0"/>
            </a:endParaRPr>
          </a:p>
        </p:txBody>
      </p:sp>
      <p:sp>
        <p:nvSpPr>
          <p:cNvPr id="27" name="TextBox 26">
            <a:extLst>
              <a:ext uri="{FF2B5EF4-FFF2-40B4-BE49-F238E27FC236}">
                <a16:creationId xmlns:a16="http://schemas.microsoft.com/office/drawing/2014/main" id="{00952315-4271-9336-F8B8-B02C933664BB}"/>
              </a:ext>
            </a:extLst>
          </p:cNvPr>
          <p:cNvSpPr txBox="1"/>
          <p:nvPr/>
        </p:nvSpPr>
        <p:spPr>
          <a:xfrm>
            <a:off x="4469471" y="2993659"/>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12</a:t>
            </a:r>
            <a:endParaRPr lang="en-US" sz="1050">
              <a:latin typeface="UTM Avo" panose="02040603050506020204" pitchFamily="18" charset="0"/>
              <a:cs typeface="Arial" pitchFamily="34" charset="0"/>
            </a:endParaRPr>
          </a:p>
        </p:txBody>
      </p:sp>
      <p:sp>
        <p:nvSpPr>
          <p:cNvPr id="28" name="TextBox 27">
            <a:extLst>
              <a:ext uri="{FF2B5EF4-FFF2-40B4-BE49-F238E27FC236}">
                <a16:creationId xmlns:a16="http://schemas.microsoft.com/office/drawing/2014/main" id="{5C300A75-B1A8-08E7-076F-F3C3A8428003}"/>
              </a:ext>
            </a:extLst>
          </p:cNvPr>
          <p:cNvSpPr txBox="1"/>
          <p:nvPr/>
        </p:nvSpPr>
        <p:spPr>
          <a:xfrm>
            <a:off x="4679136" y="3449847"/>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0 6</a:t>
            </a:r>
            <a:endParaRPr lang="en-US" sz="1050" dirty="0">
              <a:latin typeface="UTM Avo" panose="02040603050506020204" pitchFamily="18" charset="0"/>
              <a:cs typeface="Arial" pitchFamily="34" charset="0"/>
            </a:endParaRPr>
          </a:p>
        </p:txBody>
      </p:sp>
      <p:sp>
        <p:nvSpPr>
          <p:cNvPr id="29" name="TextBox 28">
            <a:extLst>
              <a:ext uri="{FF2B5EF4-FFF2-40B4-BE49-F238E27FC236}">
                <a16:creationId xmlns:a16="http://schemas.microsoft.com/office/drawing/2014/main" id="{1D1F1F36-2BE9-542D-18F4-03E4055CF2A7}"/>
              </a:ext>
            </a:extLst>
          </p:cNvPr>
          <p:cNvSpPr txBox="1"/>
          <p:nvPr/>
        </p:nvSpPr>
        <p:spPr>
          <a:xfrm>
            <a:off x="4676995" y="3775238"/>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0 4</a:t>
            </a:r>
            <a:endParaRPr lang="en-US" sz="1050" dirty="0">
              <a:latin typeface="UTM Avo" panose="02040603050506020204" pitchFamily="18" charset="0"/>
              <a:cs typeface="Arial" pitchFamily="34" charset="0"/>
            </a:endParaRPr>
          </a:p>
        </p:txBody>
      </p:sp>
      <p:sp>
        <p:nvSpPr>
          <p:cNvPr id="30" name="TextBox 29">
            <a:extLst>
              <a:ext uri="{FF2B5EF4-FFF2-40B4-BE49-F238E27FC236}">
                <a16:creationId xmlns:a16="http://schemas.microsoft.com/office/drawing/2014/main" id="{ED2B6FB9-761E-11E8-D675-AEC668DBA580}"/>
              </a:ext>
            </a:extLst>
          </p:cNvPr>
          <p:cNvSpPr txBox="1"/>
          <p:nvPr/>
        </p:nvSpPr>
        <p:spPr>
          <a:xfrm>
            <a:off x="4970116" y="4170228"/>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24</a:t>
            </a:r>
            <a:endParaRPr lang="en-US" sz="1050" dirty="0">
              <a:latin typeface="UTM Avo" panose="02040603050506020204" pitchFamily="18" charset="0"/>
              <a:cs typeface="Arial" pitchFamily="34" charset="0"/>
            </a:endParaRPr>
          </a:p>
        </p:txBody>
      </p:sp>
      <p:cxnSp>
        <p:nvCxnSpPr>
          <p:cNvPr id="31" name="Straight Connector 30">
            <a:extLst>
              <a:ext uri="{FF2B5EF4-FFF2-40B4-BE49-F238E27FC236}">
                <a16:creationId xmlns:a16="http://schemas.microsoft.com/office/drawing/2014/main" id="{5C1D707A-7A38-13EA-A845-79AA46B2DCE0}"/>
              </a:ext>
            </a:extLst>
          </p:cNvPr>
          <p:cNvCxnSpPr/>
          <p:nvPr/>
        </p:nvCxnSpPr>
        <p:spPr>
          <a:xfrm>
            <a:off x="4536914" y="3455324"/>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CB27E3C-E271-4811-E5CB-A2AAD853A269}"/>
              </a:ext>
            </a:extLst>
          </p:cNvPr>
          <p:cNvCxnSpPr>
            <a:cxnSpLocks/>
          </p:cNvCxnSpPr>
          <p:nvPr/>
        </p:nvCxnSpPr>
        <p:spPr>
          <a:xfrm>
            <a:off x="4733326" y="4198803"/>
            <a:ext cx="5459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B80415B-96D2-883C-BE0F-91D8DEFEFCB4}"/>
              </a:ext>
            </a:extLst>
          </p:cNvPr>
          <p:cNvSpPr txBox="1"/>
          <p:nvPr/>
        </p:nvSpPr>
        <p:spPr>
          <a:xfrm>
            <a:off x="5725747" y="2369419"/>
            <a:ext cx="1119217" cy="461665"/>
          </a:xfrm>
          <a:prstGeom prst="rect">
            <a:avLst/>
          </a:prstGeom>
          <a:noFill/>
        </p:spPr>
        <p:txBody>
          <a:bodyPr wrap="none" rtlCol="0">
            <a:spAutoFit/>
          </a:bodyPr>
          <a:lstStyle/>
          <a:p>
            <a:r>
              <a:rPr lang="en-US" sz="2400" dirty="0">
                <a:solidFill>
                  <a:schemeClr val="accent2"/>
                </a:solidFill>
                <a:latin typeface="UTM Avo" panose="02040603050506020204" pitchFamily="18" charset="0"/>
              </a:rPr>
              <a:t>13 161</a:t>
            </a:r>
            <a:endParaRPr lang="en-US" dirty="0">
              <a:solidFill>
                <a:schemeClr val="accent2"/>
              </a:solidFill>
              <a:latin typeface="UTM Avo" panose="02040603050506020204" pitchFamily="18" charset="0"/>
            </a:endParaRPr>
          </a:p>
        </p:txBody>
      </p:sp>
      <p:sp>
        <p:nvSpPr>
          <p:cNvPr id="34" name="TextBox 33">
            <a:extLst>
              <a:ext uri="{FF2B5EF4-FFF2-40B4-BE49-F238E27FC236}">
                <a16:creationId xmlns:a16="http://schemas.microsoft.com/office/drawing/2014/main" id="{CBF893BB-48EC-E845-3584-B08651202678}"/>
              </a:ext>
            </a:extLst>
          </p:cNvPr>
          <p:cNvSpPr txBox="1"/>
          <p:nvPr/>
        </p:nvSpPr>
        <p:spPr>
          <a:xfrm>
            <a:off x="7424860" y="1908656"/>
            <a:ext cx="1943004" cy="461665"/>
          </a:xfrm>
          <a:prstGeom prst="rect">
            <a:avLst/>
          </a:prstGeom>
          <a:noFill/>
        </p:spPr>
        <p:txBody>
          <a:bodyPr wrap="square" rtlCol="0">
            <a:spAutoFit/>
          </a:bodyPr>
          <a:lstStyle/>
          <a:p>
            <a:r>
              <a:rPr lang="en-US" sz="2400" dirty="0">
                <a:latin typeface="UTM Avo" panose="02040603050506020204" pitchFamily="18" charset="0"/>
                <a:cs typeface="Arial" pitchFamily="34" charset="0"/>
              </a:rPr>
              <a:t>84 674      6   </a:t>
            </a:r>
          </a:p>
        </p:txBody>
      </p:sp>
      <p:cxnSp>
        <p:nvCxnSpPr>
          <p:cNvPr id="35" name="Straight Connector 34">
            <a:extLst>
              <a:ext uri="{FF2B5EF4-FFF2-40B4-BE49-F238E27FC236}">
                <a16:creationId xmlns:a16="http://schemas.microsoft.com/office/drawing/2014/main" id="{FEAC0729-3587-75EA-DEA1-90B283EDD773}"/>
              </a:ext>
            </a:extLst>
          </p:cNvPr>
          <p:cNvCxnSpPr/>
          <p:nvPr/>
        </p:nvCxnSpPr>
        <p:spPr>
          <a:xfrm>
            <a:off x="8621917" y="1943523"/>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B253D9-DC43-054C-F166-5E3B2BE1704E}"/>
              </a:ext>
            </a:extLst>
          </p:cNvPr>
          <p:cNvCxnSpPr>
            <a:cxnSpLocks/>
          </p:cNvCxnSpPr>
          <p:nvPr/>
        </p:nvCxnSpPr>
        <p:spPr>
          <a:xfrm flipH="1">
            <a:off x="8621917" y="2341882"/>
            <a:ext cx="11190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2BAAD01-A84C-8E2B-5B4D-F4F2F5DD6296}"/>
              </a:ext>
            </a:extLst>
          </p:cNvPr>
          <p:cNvSpPr txBox="1"/>
          <p:nvPr/>
        </p:nvSpPr>
        <p:spPr>
          <a:xfrm>
            <a:off x="7424859" y="2245253"/>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6</a:t>
            </a:r>
            <a:endParaRPr lang="en-US" sz="1050">
              <a:latin typeface="UTM Avo" panose="02040603050506020204" pitchFamily="18" charset="0"/>
              <a:cs typeface="Arial" pitchFamily="34" charset="0"/>
            </a:endParaRPr>
          </a:p>
        </p:txBody>
      </p:sp>
      <p:cxnSp>
        <p:nvCxnSpPr>
          <p:cNvPr id="38" name="Straight Connector 37">
            <a:extLst>
              <a:ext uri="{FF2B5EF4-FFF2-40B4-BE49-F238E27FC236}">
                <a16:creationId xmlns:a16="http://schemas.microsoft.com/office/drawing/2014/main" id="{6CECDFB5-D089-E910-B7FE-4B9CFBA48820}"/>
              </a:ext>
            </a:extLst>
          </p:cNvPr>
          <p:cNvCxnSpPr/>
          <p:nvPr/>
        </p:nvCxnSpPr>
        <p:spPr>
          <a:xfrm>
            <a:off x="7458578" y="2696385"/>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B9EFEA5-0318-65BE-0BA5-F1636E2DD6DF}"/>
              </a:ext>
            </a:extLst>
          </p:cNvPr>
          <p:cNvSpPr txBox="1"/>
          <p:nvPr/>
        </p:nvSpPr>
        <p:spPr>
          <a:xfrm>
            <a:off x="7424860" y="2678502"/>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24</a:t>
            </a:r>
            <a:endParaRPr lang="en-US" sz="1050">
              <a:latin typeface="UTM Avo" panose="02040603050506020204" pitchFamily="18" charset="0"/>
              <a:cs typeface="Arial" pitchFamily="34" charset="0"/>
            </a:endParaRPr>
          </a:p>
        </p:txBody>
      </p:sp>
      <p:sp>
        <p:nvSpPr>
          <p:cNvPr id="40" name="TextBox 39">
            <a:extLst>
              <a:ext uri="{FF2B5EF4-FFF2-40B4-BE49-F238E27FC236}">
                <a16:creationId xmlns:a16="http://schemas.microsoft.com/office/drawing/2014/main" id="{0BF8C2DE-232E-2F37-D08C-D57E6790B7D0}"/>
              </a:ext>
            </a:extLst>
          </p:cNvPr>
          <p:cNvSpPr txBox="1"/>
          <p:nvPr/>
        </p:nvSpPr>
        <p:spPr>
          <a:xfrm>
            <a:off x="7424857" y="2993659"/>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24</a:t>
            </a:r>
            <a:endParaRPr lang="en-US" sz="1050">
              <a:latin typeface="UTM Avo" panose="02040603050506020204" pitchFamily="18" charset="0"/>
              <a:cs typeface="Arial" pitchFamily="34" charset="0"/>
            </a:endParaRPr>
          </a:p>
        </p:txBody>
      </p:sp>
      <p:sp>
        <p:nvSpPr>
          <p:cNvPr id="41" name="TextBox 40">
            <a:extLst>
              <a:ext uri="{FF2B5EF4-FFF2-40B4-BE49-F238E27FC236}">
                <a16:creationId xmlns:a16="http://schemas.microsoft.com/office/drawing/2014/main" id="{2033DBB7-E6CF-A375-485C-A71D44887062}"/>
              </a:ext>
            </a:extLst>
          </p:cNvPr>
          <p:cNvSpPr txBox="1"/>
          <p:nvPr/>
        </p:nvSpPr>
        <p:spPr>
          <a:xfrm>
            <a:off x="7571582" y="3427266"/>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0 6</a:t>
            </a:r>
            <a:endParaRPr lang="en-US" sz="1050" dirty="0">
              <a:latin typeface="UTM Avo" panose="02040603050506020204" pitchFamily="18" charset="0"/>
              <a:cs typeface="Arial" pitchFamily="34" charset="0"/>
            </a:endParaRPr>
          </a:p>
        </p:txBody>
      </p:sp>
      <p:sp>
        <p:nvSpPr>
          <p:cNvPr id="42" name="TextBox 41">
            <a:extLst>
              <a:ext uri="{FF2B5EF4-FFF2-40B4-BE49-F238E27FC236}">
                <a16:creationId xmlns:a16="http://schemas.microsoft.com/office/drawing/2014/main" id="{493DBAF7-C83D-2C27-0357-255A8003D375}"/>
              </a:ext>
            </a:extLst>
          </p:cNvPr>
          <p:cNvSpPr txBox="1"/>
          <p:nvPr/>
        </p:nvSpPr>
        <p:spPr>
          <a:xfrm>
            <a:off x="7571582" y="3740081"/>
            <a:ext cx="609462"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0 6</a:t>
            </a:r>
            <a:endParaRPr lang="en-US" sz="1050" dirty="0">
              <a:latin typeface="UTM Avo" panose="02040603050506020204" pitchFamily="18" charset="0"/>
              <a:cs typeface="Arial" pitchFamily="34" charset="0"/>
            </a:endParaRPr>
          </a:p>
        </p:txBody>
      </p:sp>
      <p:sp>
        <p:nvSpPr>
          <p:cNvPr id="43" name="TextBox 42">
            <a:extLst>
              <a:ext uri="{FF2B5EF4-FFF2-40B4-BE49-F238E27FC236}">
                <a16:creationId xmlns:a16="http://schemas.microsoft.com/office/drawing/2014/main" id="{DB8EF5E7-868F-2EE5-A78C-FA979A3B6E20}"/>
              </a:ext>
            </a:extLst>
          </p:cNvPr>
          <p:cNvSpPr txBox="1"/>
          <p:nvPr/>
        </p:nvSpPr>
        <p:spPr>
          <a:xfrm>
            <a:off x="7850948" y="4127875"/>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07</a:t>
            </a:r>
            <a:endParaRPr lang="en-US" sz="1050">
              <a:latin typeface="UTM Avo" panose="02040603050506020204" pitchFamily="18" charset="0"/>
              <a:cs typeface="Arial" pitchFamily="34" charset="0"/>
            </a:endParaRPr>
          </a:p>
        </p:txBody>
      </p:sp>
      <p:cxnSp>
        <p:nvCxnSpPr>
          <p:cNvPr id="44" name="Straight Connector 43">
            <a:extLst>
              <a:ext uri="{FF2B5EF4-FFF2-40B4-BE49-F238E27FC236}">
                <a16:creationId xmlns:a16="http://schemas.microsoft.com/office/drawing/2014/main" id="{4B03975E-1BAE-7B13-45E9-62DDDF17E951}"/>
              </a:ext>
            </a:extLst>
          </p:cNvPr>
          <p:cNvCxnSpPr/>
          <p:nvPr/>
        </p:nvCxnSpPr>
        <p:spPr>
          <a:xfrm>
            <a:off x="7492300" y="3455324"/>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F42212-3F44-5B01-F21F-50F1478E74AE}"/>
              </a:ext>
            </a:extLst>
          </p:cNvPr>
          <p:cNvCxnSpPr>
            <a:cxnSpLocks/>
          </p:cNvCxnSpPr>
          <p:nvPr/>
        </p:nvCxnSpPr>
        <p:spPr>
          <a:xfrm>
            <a:off x="7622676" y="4182113"/>
            <a:ext cx="609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FB05BE6-97D2-C54E-C1C4-7EA1ADBE19DC}"/>
              </a:ext>
            </a:extLst>
          </p:cNvPr>
          <p:cNvSpPr txBox="1"/>
          <p:nvPr/>
        </p:nvSpPr>
        <p:spPr>
          <a:xfrm>
            <a:off x="8613703" y="2352698"/>
            <a:ext cx="1119217" cy="461665"/>
          </a:xfrm>
          <a:prstGeom prst="rect">
            <a:avLst/>
          </a:prstGeom>
          <a:noFill/>
        </p:spPr>
        <p:txBody>
          <a:bodyPr wrap="none" rtlCol="0">
            <a:spAutoFit/>
          </a:bodyPr>
          <a:lstStyle/>
          <a:p>
            <a:r>
              <a:rPr lang="en-US" sz="2400" dirty="0">
                <a:solidFill>
                  <a:schemeClr val="accent2"/>
                </a:solidFill>
                <a:latin typeface="UTM Avo" panose="02040603050506020204" pitchFamily="18" charset="0"/>
              </a:rPr>
              <a:t>14 112</a:t>
            </a:r>
            <a:endParaRPr lang="en-US" dirty="0">
              <a:solidFill>
                <a:schemeClr val="accent2"/>
              </a:solidFill>
              <a:latin typeface="UTM Avo" panose="02040603050506020204" pitchFamily="18" charset="0"/>
            </a:endParaRPr>
          </a:p>
        </p:txBody>
      </p:sp>
      <p:sp>
        <p:nvSpPr>
          <p:cNvPr id="97" name="TextBox 96">
            <a:extLst>
              <a:ext uri="{FF2B5EF4-FFF2-40B4-BE49-F238E27FC236}">
                <a16:creationId xmlns:a16="http://schemas.microsoft.com/office/drawing/2014/main" id="{78368BC9-1268-1F12-A52A-8C66F590DD33}"/>
              </a:ext>
            </a:extLst>
          </p:cNvPr>
          <p:cNvSpPr txBox="1"/>
          <p:nvPr/>
        </p:nvSpPr>
        <p:spPr>
          <a:xfrm>
            <a:off x="2225772" y="4451777"/>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04</a:t>
            </a:r>
            <a:endParaRPr lang="en-US" sz="1050">
              <a:latin typeface="UTM Avo" panose="02040603050506020204" pitchFamily="18" charset="0"/>
              <a:cs typeface="Arial" pitchFamily="34" charset="0"/>
            </a:endParaRPr>
          </a:p>
        </p:txBody>
      </p:sp>
      <p:sp>
        <p:nvSpPr>
          <p:cNvPr id="98" name="TextBox 97">
            <a:extLst>
              <a:ext uri="{FF2B5EF4-FFF2-40B4-BE49-F238E27FC236}">
                <a16:creationId xmlns:a16="http://schemas.microsoft.com/office/drawing/2014/main" id="{B5D49DFB-35E7-EAC3-FF49-80B7875640F9}"/>
              </a:ext>
            </a:extLst>
          </p:cNvPr>
          <p:cNvSpPr txBox="1"/>
          <p:nvPr/>
        </p:nvSpPr>
        <p:spPr>
          <a:xfrm>
            <a:off x="2321520" y="4818406"/>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17</a:t>
            </a:r>
            <a:endParaRPr lang="en-US" sz="1050">
              <a:latin typeface="UTM Avo" panose="02040603050506020204" pitchFamily="18" charset="0"/>
              <a:cs typeface="Arial" pitchFamily="34" charset="0"/>
            </a:endParaRPr>
          </a:p>
        </p:txBody>
      </p:sp>
      <p:sp>
        <p:nvSpPr>
          <p:cNvPr id="99" name="TextBox 98">
            <a:extLst>
              <a:ext uri="{FF2B5EF4-FFF2-40B4-BE49-F238E27FC236}">
                <a16:creationId xmlns:a16="http://schemas.microsoft.com/office/drawing/2014/main" id="{75DE9040-D0F9-4D1A-671F-F9CA805AF930}"/>
              </a:ext>
            </a:extLst>
          </p:cNvPr>
          <p:cNvSpPr txBox="1"/>
          <p:nvPr/>
        </p:nvSpPr>
        <p:spPr>
          <a:xfrm>
            <a:off x="2321520" y="5136735"/>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16</a:t>
            </a:r>
            <a:endParaRPr lang="en-US" sz="1050">
              <a:latin typeface="UTM Avo" panose="02040603050506020204" pitchFamily="18" charset="0"/>
              <a:cs typeface="Arial" pitchFamily="34" charset="0"/>
            </a:endParaRPr>
          </a:p>
        </p:txBody>
      </p:sp>
      <p:sp>
        <p:nvSpPr>
          <p:cNvPr id="100" name="TextBox 99">
            <a:extLst>
              <a:ext uri="{FF2B5EF4-FFF2-40B4-BE49-F238E27FC236}">
                <a16:creationId xmlns:a16="http://schemas.microsoft.com/office/drawing/2014/main" id="{C8FB3626-0029-D40B-5013-D01C2F93034B}"/>
              </a:ext>
            </a:extLst>
          </p:cNvPr>
          <p:cNvSpPr txBox="1"/>
          <p:nvPr/>
        </p:nvSpPr>
        <p:spPr>
          <a:xfrm>
            <a:off x="2512519" y="5553108"/>
            <a:ext cx="354584"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1</a:t>
            </a:r>
            <a:endParaRPr lang="en-US" sz="1050" dirty="0">
              <a:latin typeface="UTM Avo" panose="02040603050506020204" pitchFamily="18" charset="0"/>
              <a:cs typeface="Arial" pitchFamily="34" charset="0"/>
            </a:endParaRPr>
          </a:p>
        </p:txBody>
      </p:sp>
      <p:cxnSp>
        <p:nvCxnSpPr>
          <p:cNvPr id="101" name="Straight Connector 100">
            <a:extLst>
              <a:ext uri="{FF2B5EF4-FFF2-40B4-BE49-F238E27FC236}">
                <a16:creationId xmlns:a16="http://schemas.microsoft.com/office/drawing/2014/main" id="{E41A561C-EE41-3628-2145-8503331A0B19}"/>
              </a:ext>
            </a:extLst>
          </p:cNvPr>
          <p:cNvCxnSpPr/>
          <p:nvPr/>
        </p:nvCxnSpPr>
        <p:spPr>
          <a:xfrm>
            <a:off x="2294148" y="4851513"/>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FACA4CD-0CF6-9C62-5559-90E0B60FD2A2}"/>
              </a:ext>
            </a:extLst>
          </p:cNvPr>
          <p:cNvCxnSpPr/>
          <p:nvPr/>
        </p:nvCxnSpPr>
        <p:spPr>
          <a:xfrm>
            <a:off x="2375960" y="5565920"/>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0DE607B-143B-E1B5-B1A8-2D4C97BE9422}"/>
              </a:ext>
            </a:extLst>
          </p:cNvPr>
          <p:cNvSpPr txBox="1"/>
          <p:nvPr/>
        </p:nvSpPr>
        <p:spPr>
          <a:xfrm>
            <a:off x="4970802" y="4512003"/>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24</a:t>
            </a:r>
            <a:endParaRPr lang="en-US" sz="1050">
              <a:latin typeface="UTM Avo" panose="02040603050506020204" pitchFamily="18" charset="0"/>
              <a:cs typeface="Arial" pitchFamily="34" charset="0"/>
            </a:endParaRPr>
          </a:p>
        </p:txBody>
      </p:sp>
      <p:sp>
        <p:nvSpPr>
          <p:cNvPr id="104" name="TextBox 103">
            <a:extLst>
              <a:ext uri="{FF2B5EF4-FFF2-40B4-BE49-F238E27FC236}">
                <a16:creationId xmlns:a16="http://schemas.microsoft.com/office/drawing/2014/main" id="{89BF301A-273B-3156-48AE-7C705C254D97}"/>
              </a:ext>
            </a:extLst>
          </p:cNvPr>
          <p:cNvSpPr txBox="1"/>
          <p:nvPr/>
        </p:nvSpPr>
        <p:spPr>
          <a:xfrm>
            <a:off x="5125662" y="4871081"/>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05</a:t>
            </a:r>
            <a:endParaRPr lang="en-US" sz="1050">
              <a:latin typeface="UTM Avo" panose="02040603050506020204" pitchFamily="18" charset="0"/>
              <a:cs typeface="Arial" pitchFamily="34" charset="0"/>
            </a:endParaRPr>
          </a:p>
        </p:txBody>
      </p:sp>
      <p:sp>
        <p:nvSpPr>
          <p:cNvPr id="105" name="TextBox 104">
            <a:extLst>
              <a:ext uri="{FF2B5EF4-FFF2-40B4-BE49-F238E27FC236}">
                <a16:creationId xmlns:a16="http://schemas.microsoft.com/office/drawing/2014/main" id="{8E5600F1-C714-7B1F-9B30-7F7B24BB7E2A}"/>
              </a:ext>
            </a:extLst>
          </p:cNvPr>
          <p:cNvSpPr txBox="1"/>
          <p:nvPr/>
        </p:nvSpPr>
        <p:spPr>
          <a:xfrm>
            <a:off x="5125662" y="5191333"/>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04</a:t>
            </a:r>
            <a:endParaRPr lang="en-US" sz="1050">
              <a:latin typeface="UTM Avo" panose="02040603050506020204" pitchFamily="18" charset="0"/>
              <a:cs typeface="Arial" pitchFamily="34" charset="0"/>
            </a:endParaRPr>
          </a:p>
        </p:txBody>
      </p:sp>
      <p:sp>
        <p:nvSpPr>
          <p:cNvPr id="106" name="TextBox 105">
            <a:extLst>
              <a:ext uri="{FF2B5EF4-FFF2-40B4-BE49-F238E27FC236}">
                <a16:creationId xmlns:a16="http://schemas.microsoft.com/office/drawing/2014/main" id="{E633CC40-D6A1-DB2B-1FA3-EF822A99579A}"/>
              </a:ext>
            </a:extLst>
          </p:cNvPr>
          <p:cNvSpPr txBox="1"/>
          <p:nvPr/>
        </p:nvSpPr>
        <p:spPr>
          <a:xfrm>
            <a:off x="5322583" y="5580693"/>
            <a:ext cx="354584"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1</a:t>
            </a:r>
            <a:endParaRPr lang="en-US" sz="1050" dirty="0">
              <a:latin typeface="UTM Avo" panose="02040603050506020204" pitchFamily="18" charset="0"/>
              <a:cs typeface="Arial" pitchFamily="34" charset="0"/>
            </a:endParaRPr>
          </a:p>
        </p:txBody>
      </p:sp>
      <p:cxnSp>
        <p:nvCxnSpPr>
          <p:cNvPr id="107" name="Straight Connector 106">
            <a:extLst>
              <a:ext uri="{FF2B5EF4-FFF2-40B4-BE49-F238E27FC236}">
                <a16:creationId xmlns:a16="http://schemas.microsoft.com/office/drawing/2014/main" id="{F5BEDC69-BF61-03A8-0C76-6366EA4FD1E9}"/>
              </a:ext>
            </a:extLst>
          </p:cNvPr>
          <p:cNvCxnSpPr/>
          <p:nvPr/>
        </p:nvCxnSpPr>
        <p:spPr>
          <a:xfrm>
            <a:off x="5037556" y="4913894"/>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4E3810-7FA0-6538-BC7D-43C0AFBAC78A}"/>
              </a:ext>
            </a:extLst>
          </p:cNvPr>
          <p:cNvCxnSpPr/>
          <p:nvPr/>
        </p:nvCxnSpPr>
        <p:spPr>
          <a:xfrm>
            <a:off x="5145755" y="5582929"/>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D8A4E104-2EC9-FFB1-AC2A-035E2130449A}"/>
              </a:ext>
            </a:extLst>
          </p:cNvPr>
          <p:cNvSpPr txBox="1"/>
          <p:nvPr/>
        </p:nvSpPr>
        <p:spPr>
          <a:xfrm>
            <a:off x="7851249" y="4476461"/>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06</a:t>
            </a:r>
            <a:endParaRPr lang="en-US" sz="1050">
              <a:latin typeface="UTM Avo" panose="02040603050506020204" pitchFamily="18" charset="0"/>
              <a:cs typeface="Arial" pitchFamily="34" charset="0"/>
            </a:endParaRPr>
          </a:p>
        </p:txBody>
      </p:sp>
      <p:sp>
        <p:nvSpPr>
          <p:cNvPr id="110" name="TextBox 109">
            <a:extLst>
              <a:ext uri="{FF2B5EF4-FFF2-40B4-BE49-F238E27FC236}">
                <a16:creationId xmlns:a16="http://schemas.microsoft.com/office/drawing/2014/main" id="{02E8A932-2A64-C3A9-04D9-4FE693E3927F}"/>
              </a:ext>
            </a:extLst>
          </p:cNvPr>
          <p:cNvSpPr txBox="1"/>
          <p:nvPr/>
        </p:nvSpPr>
        <p:spPr>
          <a:xfrm>
            <a:off x="8004269" y="4855960"/>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14</a:t>
            </a:r>
            <a:endParaRPr lang="en-US" sz="1050">
              <a:latin typeface="UTM Avo" panose="02040603050506020204" pitchFamily="18" charset="0"/>
              <a:cs typeface="Arial" pitchFamily="34" charset="0"/>
            </a:endParaRPr>
          </a:p>
        </p:txBody>
      </p:sp>
      <p:sp>
        <p:nvSpPr>
          <p:cNvPr id="111" name="TextBox 110">
            <a:extLst>
              <a:ext uri="{FF2B5EF4-FFF2-40B4-BE49-F238E27FC236}">
                <a16:creationId xmlns:a16="http://schemas.microsoft.com/office/drawing/2014/main" id="{E97FED96-617F-D422-0575-8D169535186E}"/>
              </a:ext>
            </a:extLst>
          </p:cNvPr>
          <p:cNvSpPr txBox="1"/>
          <p:nvPr/>
        </p:nvSpPr>
        <p:spPr>
          <a:xfrm>
            <a:off x="8004269" y="5177302"/>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12</a:t>
            </a:r>
            <a:endParaRPr lang="en-US" sz="1050">
              <a:latin typeface="UTM Avo" panose="02040603050506020204" pitchFamily="18" charset="0"/>
              <a:cs typeface="Arial" pitchFamily="34" charset="0"/>
            </a:endParaRPr>
          </a:p>
        </p:txBody>
      </p:sp>
      <p:sp>
        <p:nvSpPr>
          <p:cNvPr id="112" name="TextBox 111">
            <a:extLst>
              <a:ext uri="{FF2B5EF4-FFF2-40B4-BE49-F238E27FC236}">
                <a16:creationId xmlns:a16="http://schemas.microsoft.com/office/drawing/2014/main" id="{82529070-A571-4D61-A0BB-D1732E9EDF8C}"/>
              </a:ext>
            </a:extLst>
          </p:cNvPr>
          <p:cNvSpPr txBox="1"/>
          <p:nvPr/>
        </p:nvSpPr>
        <p:spPr>
          <a:xfrm>
            <a:off x="8198891" y="5545618"/>
            <a:ext cx="354584"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2</a:t>
            </a:r>
            <a:endParaRPr lang="en-US" sz="1050" dirty="0">
              <a:latin typeface="UTM Avo" panose="02040603050506020204" pitchFamily="18" charset="0"/>
              <a:cs typeface="Arial" pitchFamily="34" charset="0"/>
            </a:endParaRPr>
          </a:p>
        </p:txBody>
      </p:sp>
      <p:cxnSp>
        <p:nvCxnSpPr>
          <p:cNvPr id="113" name="Straight Connector 112">
            <a:extLst>
              <a:ext uri="{FF2B5EF4-FFF2-40B4-BE49-F238E27FC236}">
                <a16:creationId xmlns:a16="http://schemas.microsoft.com/office/drawing/2014/main" id="{153B253B-5946-91F0-C907-D35E4333B54C}"/>
              </a:ext>
            </a:extLst>
          </p:cNvPr>
          <p:cNvCxnSpPr/>
          <p:nvPr/>
        </p:nvCxnSpPr>
        <p:spPr>
          <a:xfrm>
            <a:off x="8037988" y="5595064"/>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30ED96B-740F-1C4F-6665-B38D0A7BDE9C}"/>
              </a:ext>
            </a:extLst>
          </p:cNvPr>
          <p:cNvCxnSpPr/>
          <p:nvPr/>
        </p:nvCxnSpPr>
        <p:spPr>
          <a:xfrm>
            <a:off x="7918689" y="4855960"/>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8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fade">
                                      <p:cBhvr>
                                        <p:cTn id="61" dur="500"/>
                                        <p:tgtEl>
                                          <p:spTgt spid="101"/>
                                        </p:tgtEl>
                                      </p:cBhvr>
                                    </p:animEffect>
                                  </p:childTnLst>
                                </p:cTn>
                              </p:par>
                              <p:par>
                                <p:cTn id="62" presetID="10" presetClass="entr" presetSubtype="0" fill="hold"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500"/>
                                        <p:tgtEl>
                                          <p:spTgt spid="10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par>
                                <p:cTn id="100" presetID="10" presetClass="entr" presetSubtype="0"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par>
                                <p:cTn id="103" presetID="10" presetClass="entr" presetSubtype="0"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500"/>
                                        <p:tgtEl>
                                          <p:spTgt spid="3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3"/>
                                        </p:tgtEl>
                                        <p:attrNameLst>
                                          <p:attrName>style.visibility</p:attrName>
                                        </p:attrNameLst>
                                      </p:cBhvr>
                                      <p:to>
                                        <p:strVal val="visible"/>
                                      </p:to>
                                    </p:set>
                                    <p:animEffect transition="in" filter="fade">
                                      <p:cBhvr>
                                        <p:cTn id="111" dur="500"/>
                                        <p:tgtEl>
                                          <p:spTgt spid="10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fade">
                                      <p:cBhvr>
                                        <p:cTn id="114" dur="500"/>
                                        <p:tgtEl>
                                          <p:spTgt spid="10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5"/>
                                        </p:tgtEl>
                                        <p:attrNameLst>
                                          <p:attrName>style.visibility</p:attrName>
                                        </p:attrNameLst>
                                      </p:cBhvr>
                                      <p:to>
                                        <p:strVal val="visible"/>
                                      </p:to>
                                    </p:set>
                                    <p:animEffect transition="in" filter="fade">
                                      <p:cBhvr>
                                        <p:cTn id="117" dur="500"/>
                                        <p:tgtEl>
                                          <p:spTgt spid="10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fade">
                                      <p:cBhvr>
                                        <p:cTn id="120" dur="500"/>
                                        <p:tgtEl>
                                          <p:spTgt spid="106"/>
                                        </p:tgtEl>
                                      </p:cBhvr>
                                    </p:animEffect>
                                  </p:childTnLst>
                                </p:cTn>
                              </p:par>
                              <p:par>
                                <p:cTn id="121" presetID="10" presetClass="entr" presetSubtype="0" fill="hold" nodeType="withEffect">
                                  <p:stCondLst>
                                    <p:cond delay="0"/>
                                  </p:stCondLst>
                                  <p:childTnLst>
                                    <p:set>
                                      <p:cBhvr>
                                        <p:cTn id="122" dur="1" fill="hold">
                                          <p:stCondLst>
                                            <p:cond delay="0"/>
                                          </p:stCondLst>
                                        </p:cTn>
                                        <p:tgtEl>
                                          <p:spTgt spid="107"/>
                                        </p:tgtEl>
                                        <p:attrNameLst>
                                          <p:attrName>style.visibility</p:attrName>
                                        </p:attrNameLst>
                                      </p:cBhvr>
                                      <p:to>
                                        <p:strVal val="visible"/>
                                      </p:to>
                                    </p:set>
                                    <p:animEffect transition="in" filter="fade">
                                      <p:cBhvr>
                                        <p:cTn id="123" dur="500"/>
                                        <p:tgtEl>
                                          <p:spTgt spid="107"/>
                                        </p:tgtEl>
                                      </p:cBhvr>
                                    </p:animEffect>
                                  </p:childTnLst>
                                </p:cTn>
                              </p:par>
                              <p:par>
                                <p:cTn id="124" presetID="10" presetClass="entr" presetSubtype="0" fill="hold" nodeType="withEffect">
                                  <p:stCondLst>
                                    <p:cond delay="0"/>
                                  </p:stCondLst>
                                  <p:childTnLst>
                                    <p:set>
                                      <p:cBhvr>
                                        <p:cTn id="125" dur="1" fill="hold">
                                          <p:stCondLst>
                                            <p:cond delay="0"/>
                                          </p:stCondLst>
                                        </p:cTn>
                                        <p:tgtEl>
                                          <p:spTgt spid="108"/>
                                        </p:tgtEl>
                                        <p:attrNameLst>
                                          <p:attrName>style.visibility</p:attrName>
                                        </p:attrNameLst>
                                      </p:cBhvr>
                                      <p:to>
                                        <p:strVal val="visible"/>
                                      </p:to>
                                    </p:set>
                                    <p:animEffect transition="in" filter="fade">
                                      <p:cBhvr>
                                        <p:cTn id="126" dur="500"/>
                                        <p:tgtEl>
                                          <p:spTgt spid="108"/>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7"/>
                                        </p:tgtEl>
                                        <p:attrNameLst>
                                          <p:attrName>style.visibility</p:attrName>
                                        </p:attrNameLst>
                                      </p:cBhvr>
                                      <p:to>
                                        <p:strVal val="visible"/>
                                      </p:to>
                                    </p:set>
                                    <p:animEffect transition="in" filter="fade">
                                      <p:cBhvr>
                                        <p:cTn id="131" dur="500"/>
                                        <p:tgtEl>
                                          <p:spTgt spid="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500"/>
                                        <p:tgtEl>
                                          <p:spTgt spid="34"/>
                                        </p:tgtEl>
                                      </p:cBhvr>
                                    </p:animEffect>
                                  </p:childTnLst>
                                </p:cTn>
                              </p:par>
                              <p:par>
                                <p:cTn id="135" presetID="10" presetClass="entr" presetSubtype="0" fill="hold"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par>
                                <p:cTn id="138" presetID="10" presetClass="entr" presetSubtype="0" fill="hold" nodeType="with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500"/>
                                        <p:tgtEl>
                                          <p:spTgt spid="3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500"/>
                                        <p:tgtEl>
                                          <p:spTgt spid="37"/>
                                        </p:tgtEl>
                                      </p:cBhvr>
                                    </p:animEffect>
                                  </p:childTnLst>
                                </p:cTn>
                              </p:par>
                              <p:par>
                                <p:cTn id="144" presetID="10" presetClass="entr" presetSubtype="0" fill="hold"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500"/>
                                        <p:tgtEl>
                                          <p:spTgt spid="3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fade">
                                      <p:cBhvr>
                                        <p:cTn id="149" dur="500"/>
                                        <p:tgtEl>
                                          <p:spTgt spid="3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fade">
                                      <p:cBhvr>
                                        <p:cTn id="155" dur="500"/>
                                        <p:tgtEl>
                                          <p:spTgt spid="41"/>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fade">
                                      <p:cBhvr>
                                        <p:cTn id="158" dur="500"/>
                                        <p:tgtEl>
                                          <p:spTgt spid="4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childTnLst>
                                </p:cTn>
                              </p:par>
                              <p:par>
                                <p:cTn id="162" presetID="10" presetClass="entr" presetSubtype="0" fill="hold" nodeType="with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fade">
                                      <p:cBhvr>
                                        <p:cTn id="164" dur="500"/>
                                        <p:tgtEl>
                                          <p:spTgt spid="44"/>
                                        </p:tgtEl>
                                      </p:cBhvr>
                                    </p:animEffect>
                                  </p:childTnLst>
                                </p:cTn>
                              </p:par>
                              <p:par>
                                <p:cTn id="165" presetID="10" presetClass="entr" presetSubtype="0" fill="hold" nodeType="with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500"/>
                                        <p:tgtEl>
                                          <p:spTgt spid="4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fade">
                                      <p:cBhvr>
                                        <p:cTn id="170" dur="500"/>
                                        <p:tgtEl>
                                          <p:spTgt spid="4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9"/>
                                        </p:tgtEl>
                                        <p:attrNameLst>
                                          <p:attrName>style.visibility</p:attrName>
                                        </p:attrNameLst>
                                      </p:cBhvr>
                                      <p:to>
                                        <p:strVal val="visible"/>
                                      </p:to>
                                    </p:set>
                                    <p:animEffect transition="in" filter="fade">
                                      <p:cBhvr>
                                        <p:cTn id="173" dur="500"/>
                                        <p:tgtEl>
                                          <p:spTgt spid="10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10"/>
                                        </p:tgtEl>
                                        <p:attrNameLst>
                                          <p:attrName>style.visibility</p:attrName>
                                        </p:attrNameLst>
                                      </p:cBhvr>
                                      <p:to>
                                        <p:strVal val="visible"/>
                                      </p:to>
                                    </p:set>
                                    <p:animEffect transition="in" filter="fade">
                                      <p:cBhvr>
                                        <p:cTn id="176" dur="500"/>
                                        <p:tgtEl>
                                          <p:spTgt spid="11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11"/>
                                        </p:tgtEl>
                                        <p:attrNameLst>
                                          <p:attrName>style.visibility</p:attrName>
                                        </p:attrNameLst>
                                      </p:cBhvr>
                                      <p:to>
                                        <p:strVal val="visible"/>
                                      </p:to>
                                    </p:set>
                                    <p:animEffect transition="in" filter="fade">
                                      <p:cBhvr>
                                        <p:cTn id="179" dur="500"/>
                                        <p:tgtEl>
                                          <p:spTgt spid="11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12"/>
                                        </p:tgtEl>
                                        <p:attrNameLst>
                                          <p:attrName>style.visibility</p:attrName>
                                        </p:attrNameLst>
                                      </p:cBhvr>
                                      <p:to>
                                        <p:strVal val="visible"/>
                                      </p:to>
                                    </p:set>
                                    <p:animEffect transition="in" filter="fade">
                                      <p:cBhvr>
                                        <p:cTn id="182" dur="500"/>
                                        <p:tgtEl>
                                          <p:spTgt spid="112"/>
                                        </p:tgtEl>
                                      </p:cBhvr>
                                    </p:animEffect>
                                  </p:childTnLst>
                                </p:cTn>
                              </p:par>
                              <p:par>
                                <p:cTn id="183" presetID="10" presetClass="entr" presetSubtype="0" fill="hold" nodeType="withEffect">
                                  <p:stCondLst>
                                    <p:cond delay="0"/>
                                  </p:stCondLst>
                                  <p:childTnLst>
                                    <p:set>
                                      <p:cBhvr>
                                        <p:cTn id="184" dur="1" fill="hold">
                                          <p:stCondLst>
                                            <p:cond delay="0"/>
                                          </p:stCondLst>
                                        </p:cTn>
                                        <p:tgtEl>
                                          <p:spTgt spid="113"/>
                                        </p:tgtEl>
                                        <p:attrNameLst>
                                          <p:attrName>style.visibility</p:attrName>
                                        </p:attrNameLst>
                                      </p:cBhvr>
                                      <p:to>
                                        <p:strVal val="visible"/>
                                      </p:to>
                                    </p:set>
                                    <p:animEffect transition="in" filter="fade">
                                      <p:cBhvr>
                                        <p:cTn id="185" dur="500"/>
                                        <p:tgtEl>
                                          <p:spTgt spid="113"/>
                                        </p:tgtEl>
                                      </p:cBhvr>
                                    </p:animEffect>
                                  </p:childTnLst>
                                </p:cTn>
                              </p:par>
                              <p:par>
                                <p:cTn id="186" presetID="10" presetClass="entr" presetSubtype="0" fill="hold" nodeType="withEffect">
                                  <p:stCondLst>
                                    <p:cond delay="0"/>
                                  </p:stCondLst>
                                  <p:childTnLst>
                                    <p:set>
                                      <p:cBhvr>
                                        <p:cTn id="187" dur="1" fill="hold">
                                          <p:stCondLst>
                                            <p:cond delay="0"/>
                                          </p:stCondLst>
                                        </p:cTn>
                                        <p:tgtEl>
                                          <p:spTgt spid="114"/>
                                        </p:tgtEl>
                                        <p:attrNameLst>
                                          <p:attrName>style.visibility</p:attrName>
                                        </p:attrNameLst>
                                      </p:cBhvr>
                                      <p:to>
                                        <p:strVal val="visible"/>
                                      </p:to>
                                    </p:set>
                                    <p:animEffect transition="in" filter="fade">
                                      <p:cBhvr>
                                        <p:cTn id="18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11" grpId="0"/>
      <p:bldP spid="13" grpId="0"/>
      <p:bldP spid="14" grpId="0"/>
      <p:bldP spid="15" grpId="0"/>
      <p:bldP spid="16" grpId="0"/>
      <p:bldP spid="17" grpId="0"/>
      <p:bldP spid="20" grpId="0"/>
      <p:bldP spid="21" grpId="0"/>
      <p:bldP spid="24" grpId="0"/>
      <p:bldP spid="26" grpId="0"/>
      <p:bldP spid="27" grpId="0"/>
      <p:bldP spid="28" grpId="0"/>
      <p:bldP spid="29" grpId="0"/>
      <p:bldP spid="30" grpId="0"/>
      <p:bldP spid="33" grpId="0"/>
      <p:bldP spid="34" grpId="0"/>
      <p:bldP spid="37" grpId="0"/>
      <p:bldP spid="39" grpId="0"/>
      <p:bldP spid="40" grpId="0"/>
      <p:bldP spid="41" grpId="0"/>
      <p:bldP spid="42" grpId="0"/>
      <p:bldP spid="43" grpId="0"/>
      <p:bldP spid="46" grpId="0"/>
      <p:bldP spid="97" grpId="0"/>
      <p:bldP spid="98" grpId="0"/>
      <p:bldP spid="99" grpId="0"/>
      <p:bldP spid="100" grpId="0"/>
      <p:bldP spid="103" grpId="0"/>
      <p:bldP spid="104" grpId="0"/>
      <p:bldP spid="105" grpId="0"/>
      <p:bldP spid="106" grpId="0"/>
      <p:bldP spid="109" grpId="0"/>
      <p:bldP spid="110"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3</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860466"/>
            <a:ext cx="9894396" cy="1569660"/>
          </a:xfrm>
          <a:prstGeom prst="rect">
            <a:avLst/>
          </a:prstGeom>
        </p:spPr>
        <p:txBody>
          <a:bodyPr wrap="square">
            <a:spAutoFit/>
          </a:bodyPr>
          <a:lstStyle/>
          <a:p>
            <a:pPr algn="just">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Một nhà máy sản xuất được 426 chiếc ô tô đồ chơi trong 3 ngày. Hỏi mỗi ngày nhà máy đó sản xuất được bao nhiêu chiếc ô tô đồ chơi? Biết mỗi ngày nhà máy sản xuất được số chiếc ô tô đồ chơi bằng nhau. </a:t>
            </a:r>
          </a:p>
        </p:txBody>
      </p:sp>
      <p:pic>
        <p:nvPicPr>
          <p:cNvPr id="5" name="Picture 4">
            <a:extLst>
              <a:ext uri="{FF2B5EF4-FFF2-40B4-BE49-F238E27FC236}">
                <a16:creationId xmlns:a16="http://schemas.microsoft.com/office/drawing/2014/main" id="{E1BD63DE-9900-24F9-522A-F326E49654CC}"/>
              </a:ext>
            </a:extLst>
          </p:cNvPr>
          <p:cNvPicPr>
            <a:picLocks noChangeAspect="1"/>
          </p:cNvPicPr>
          <p:nvPr/>
        </p:nvPicPr>
        <p:blipFill rotWithShape="1">
          <a:blip r:embed="rId5"/>
          <a:srcRect l="50000" t="12755" r="6026" b="13402"/>
          <a:stretch/>
        </p:blipFill>
        <p:spPr>
          <a:xfrm>
            <a:off x="2750574" y="2468738"/>
            <a:ext cx="6690852" cy="3918273"/>
          </a:xfrm>
          <a:prstGeom prst="rect">
            <a:avLst/>
          </a:prstGeom>
        </p:spPr>
      </p:pic>
    </p:spTree>
    <p:extLst>
      <p:ext uri="{BB962C8B-B14F-4D97-AF65-F5344CB8AC3E}">
        <p14:creationId xmlns:p14="http://schemas.microsoft.com/office/powerpoint/2010/main" val="221844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3</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860466"/>
            <a:ext cx="9894396" cy="1569660"/>
          </a:xfrm>
          <a:prstGeom prst="rect">
            <a:avLst/>
          </a:prstGeom>
        </p:spPr>
        <p:txBody>
          <a:bodyPr wrap="square">
            <a:spAutoFit/>
          </a:bodyPr>
          <a:lstStyle/>
          <a:p>
            <a:pPr algn="just">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Một nhà máy sản xuất được 426 chiếc ô tô đồ chơi trong 3 ngày. Hỏi mỗi ngày nhà máy đó sản xuất được bao nhiêu chiếc ô tô đồ chơi? Biết mỗi ngày nhà máy sản xuất được số chiếc ô tô đồ chơi bằng nhau.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6D34A6D-4613-7F7C-274C-48DA2DD502BA}"/>
                  </a:ext>
                </a:extLst>
              </p:cNvPr>
              <p:cNvSpPr/>
              <p:nvPr/>
            </p:nvSpPr>
            <p:spPr>
              <a:xfrm>
                <a:off x="758808" y="3361179"/>
                <a:ext cx="4934069" cy="2229841"/>
              </a:xfrm>
              <a:prstGeom prst="rect">
                <a:avLst/>
              </a:prstGeom>
            </p:spPr>
            <p:txBody>
              <a:bodyPr wrap="square">
                <a:spAutoFit/>
              </a:bodyPr>
              <a:lstStyle/>
              <a:p>
                <a:pPr algn="ctr">
                  <a:lnSpc>
                    <a:spcPct val="150000"/>
                  </a:lnSpc>
                </a:pPr>
                <a:r>
                  <a:rPr lang="en-US" sz="2400" dirty="0" err="1">
                    <a:latin typeface="UTM Avo" panose="02040603050506020204" pitchFamily="18" charset="0"/>
                  </a:rPr>
                  <a:t>Mỗi</a:t>
                </a:r>
                <a:r>
                  <a:rPr lang="en-US" sz="2400" dirty="0">
                    <a:latin typeface="UTM Avo" panose="02040603050506020204" pitchFamily="18" charset="0"/>
                  </a:rPr>
                  <a:t> </a:t>
                </a:r>
                <a:r>
                  <a:rPr lang="en-US" sz="2400" dirty="0" err="1">
                    <a:latin typeface="UTM Avo" panose="02040603050506020204" pitchFamily="18" charset="0"/>
                  </a:rPr>
                  <a:t>ngày</a:t>
                </a:r>
                <a:r>
                  <a:rPr lang="en-US" sz="2400" dirty="0">
                    <a:latin typeface="UTM Avo" panose="02040603050506020204" pitchFamily="18" charset="0"/>
                  </a:rPr>
                  <a:t> </a:t>
                </a:r>
                <a:r>
                  <a:rPr lang="en-US" sz="2400" dirty="0" err="1">
                    <a:latin typeface="UTM Avo" panose="02040603050506020204" pitchFamily="18" charset="0"/>
                  </a:rPr>
                  <a:t>nhà</a:t>
                </a:r>
                <a:r>
                  <a:rPr lang="en-US" sz="2400" dirty="0">
                    <a:latin typeface="UTM Avo" panose="02040603050506020204" pitchFamily="18" charset="0"/>
                  </a:rPr>
                  <a:t> </a:t>
                </a:r>
                <a:r>
                  <a:rPr lang="en-US" sz="2400" dirty="0" err="1">
                    <a:latin typeface="UTM Avo" panose="02040603050506020204" pitchFamily="18" charset="0"/>
                  </a:rPr>
                  <a:t>máy</a:t>
                </a:r>
                <a:r>
                  <a:rPr lang="en-US" sz="2400" dirty="0">
                    <a:latin typeface="UTM Avo" panose="02040603050506020204" pitchFamily="18" charset="0"/>
                  </a:rPr>
                  <a:t> </a:t>
                </a:r>
                <a:r>
                  <a:rPr lang="en-US" sz="2400" dirty="0" err="1">
                    <a:latin typeface="UTM Avo" panose="02040603050506020204" pitchFamily="18" charset="0"/>
                  </a:rPr>
                  <a:t>đó</a:t>
                </a:r>
                <a:r>
                  <a:rPr lang="en-US" sz="2400" dirty="0">
                    <a:latin typeface="UTM Avo" panose="02040603050506020204" pitchFamily="18" charset="0"/>
                  </a:rPr>
                  <a:t> </a:t>
                </a:r>
                <a:r>
                  <a:rPr lang="en-US" sz="2400" dirty="0" err="1">
                    <a:latin typeface="UTM Avo" panose="02040603050506020204" pitchFamily="18" charset="0"/>
                  </a:rPr>
                  <a:t>sản</a:t>
                </a:r>
                <a:r>
                  <a:rPr lang="en-US" sz="2400" dirty="0">
                    <a:latin typeface="UTM Avo" panose="02040603050506020204" pitchFamily="18" charset="0"/>
                  </a:rPr>
                  <a:t> </a:t>
                </a:r>
                <a:r>
                  <a:rPr lang="en-US" sz="2400" dirty="0" err="1">
                    <a:latin typeface="UTM Avo" panose="02040603050506020204" pitchFamily="18" charset="0"/>
                  </a:rPr>
                  <a:t>xuất</a:t>
                </a:r>
                <a:r>
                  <a:rPr lang="en-US" sz="2400" dirty="0">
                    <a:latin typeface="UTM Avo" panose="02040603050506020204" pitchFamily="18" charset="0"/>
                  </a:rPr>
                  <a:t> </a:t>
                </a:r>
                <a:r>
                  <a:rPr lang="en-US" sz="2400" dirty="0" err="1">
                    <a:latin typeface="UTM Avo" panose="02040603050506020204" pitchFamily="18" charset="0"/>
                  </a:rPr>
                  <a:t>được</a:t>
                </a:r>
                <a:r>
                  <a:rPr lang="en-US" sz="2400" dirty="0">
                    <a:latin typeface="UTM Avo" panose="02040603050506020204" pitchFamily="18" charset="0"/>
                  </a:rPr>
                  <a:t> </a:t>
                </a:r>
                <a:r>
                  <a:rPr lang="en-US" sz="2400" dirty="0" err="1">
                    <a:latin typeface="UTM Avo" panose="02040603050506020204" pitchFamily="18" charset="0"/>
                  </a:rPr>
                  <a:t>số</a:t>
                </a:r>
                <a:r>
                  <a:rPr lang="en-US" sz="2400" dirty="0">
                    <a:latin typeface="UTM Avo" panose="02040603050506020204" pitchFamily="18" charset="0"/>
                  </a:rPr>
                  <a:t> </a:t>
                </a:r>
                <a:r>
                  <a:rPr lang="en-US" sz="2400" dirty="0" err="1">
                    <a:latin typeface="UTM Avo" panose="02040603050506020204" pitchFamily="18" charset="0"/>
                  </a:rPr>
                  <a:t>chiếc</a:t>
                </a:r>
                <a:r>
                  <a:rPr lang="en-US" sz="2400" dirty="0">
                    <a:latin typeface="UTM Avo" panose="02040603050506020204" pitchFamily="18" charset="0"/>
                  </a:rPr>
                  <a:t> ô </a:t>
                </a:r>
                <a:r>
                  <a:rPr lang="en-US" sz="2400" dirty="0" err="1">
                    <a:latin typeface="UTM Avo" panose="02040603050506020204" pitchFamily="18" charset="0"/>
                  </a:rPr>
                  <a:t>tô</a:t>
                </a:r>
                <a:r>
                  <a:rPr lang="en-US" sz="2400" dirty="0">
                    <a:latin typeface="UTM Avo" panose="02040603050506020204" pitchFamily="18" charset="0"/>
                  </a:rPr>
                  <a:t> </a:t>
                </a:r>
                <a:r>
                  <a:rPr lang="en-US" sz="2400" dirty="0" err="1">
                    <a:latin typeface="UTM Avo" panose="02040603050506020204" pitchFamily="18" charset="0"/>
                  </a:rPr>
                  <a:t>là</a:t>
                </a:r>
                <a:r>
                  <a:rPr lang="en-US" sz="2400" dirty="0">
                    <a:latin typeface="UTM Avo" panose="02040603050506020204" pitchFamily="18" charset="0"/>
                  </a:rPr>
                  <a:t>:</a:t>
                </a:r>
              </a:p>
              <a:p>
                <a:pPr algn="ctr">
                  <a:lnSpc>
                    <a:spcPct val="150000"/>
                  </a:lnSpc>
                </a:pPr>
                <a:r>
                  <a:rPr lang="en-US" sz="2400" dirty="0">
                    <a:latin typeface="UTM Avo" panose="02040603050506020204" pitchFamily="18" charset="0"/>
                  </a:rPr>
                  <a:t>426 </a:t>
                </a:r>
                <a14:m>
                  <m:oMath xmlns:m="http://schemas.openxmlformats.org/officeDocument/2006/math">
                    <m:r>
                      <a:rPr lang="en-US" sz="2400" i="1" dirty="0" smtClean="0">
                        <a:latin typeface="Cambria Math" panose="02040503050406030204" pitchFamily="18" charset="0"/>
                      </a:rPr>
                      <m:t>:</m:t>
                    </m:r>
                  </m:oMath>
                </a14:m>
                <a:r>
                  <a:rPr lang="en-US" sz="2400" dirty="0">
                    <a:latin typeface="UTM Avo" panose="02040603050506020204" pitchFamily="18" charset="0"/>
                  </a:rPr>
                  <a:t> 3 </a:t>
                </a:r>
                <a14:m>
                  <m:oMath xmlns:m="http://schemas.openxmlformats.org/officeDocument/2006/math">
                    <m:r>
                      <a:rPr lang="en-US" sz="2400" i="1" dirty="0" smtClean="0">
                        <a:latin typeface="Cambria Math" panose="02040503050406030204" pitchFamily="18" charset="0"/>
                      </a:rPr>
                      <m:t>=</m:t>
                    </m:r>
                  </m:oMath>
                </a14:m>
                <a:r>
                  <a:rPr lang="en-US" sz="2400" dirty="0">
                    <a:latin typeface="UTM Avo" panose="02040603050506020204" pitchFamily="18" charset="0"/>
                  </a:rPr>
                  <a:t> 142 (</a:t>
                </a:r>
                <a:r>
                  <a:rPr lang="en-US" sz="2400" dirty="0" err="1">
                    <a:latin typeface="UTM Avo" panose="02040603050506020204" pitchFamily="18" charset="0"/>
                  </a:rPr>
                  <a:t>chiếc</a:t>
                </a:r>
                <a:r>
                  <a:rPr lang="en-US" sz="2400" dirty="0">
                    <a:latin typeface="UTM Avo" panose="02040603050506020204" pitchFamily="18" charset="0"/>
                  </a:rPr>
                  <a:t>)</a:t>
                </a:r>
              </a:p>
              <a:p>
                <a:pPr algn="ctr">
                  <a:lnSpc>
                    <a:spcPct val="150000"/>
                  </a:lnSpc>
                </a:pPr>
                <a:r>
                  <a:rPr lang="en-US" sz="2400" dirty="0" err="1">
                    <a:latin typeface="UTM Avo" panose="02040603050506020204" pitchFamily="18" charset="0"/>
                  </a:rPr>
                  <a:t>Đáp</a:t>
                </a:r>
                <a:r>
                  <a:rPr lang="en-US" sz="2400" dirty="0">
                    <a:latin typeface="UTM Avo" panose="02040603050506020204" pitchFamily="18" charset="0"/>
                  </a:rPr>
                  <a:t> </a:t>
                </a:r>
                <a:r>
                  <a:rPr lang="en-US" sz="2400" dirty="0" err="1">
                    <a:latin typeface="UTM Avo" panose="02040603050506020204" pitchFamily="18" charset="0"/>
                  </a:rPr>
                  <a:t>số</a:t>
                </a:r>
                <a:r>
                  <a:rPr lang="en-US" sz="2400" dirty="0">
                    <a:latin typeface="UTM Avo" panose="02040603050506020204" pitchFamily="18" charset="0"/>
                  </a:rPr>
                  <a:t>: </a:t>
                </a:r>
                <a:r>
                  <a:rPr lang="en-US" sz="2400" dirty="0">
                    <a:solidFill>
                      <a:schemeClr val="tx1"/>
                    </a:solidFill>
                    <a:latin typeface="UTM Avo" panose="02040603050506020204" pitchFamily="18" charset="0"/>
                  </a:rPr>
                  <a:t>142 </a:t>
                </a:r>
                <a:r>
                  <a:rPr lang="en-US" sz="2400" dirty="0" err="1">
                    <a:solidFill>
                      <a:schemeClr val="tx1"/>
                    </a:solidFill>
                    <a:latin typeface="UTM Avo" panose="02040603050506020204" pitchFamily="18" charset="0"/>
                  </a:rPr>
                  <a:t>chiếc</a:t>
                </a:r>
                <a:r>
                  <a:rPr lang="en-US" sz="2400" dirty="0">
                    <a:solidFill>
                      <a:schemeClr val="tx1"/>
                    </a:solidFill>
                    <a:latin typeface="UTM Avo" panose="02040603050506020204" pitchFamily="18" charset="0"/>
                  </a:rPr>
                  <a:t>.</a:t>
                </a:r>
              </a:p>
            </p:txBody>
          </p:sp>
        </mc:Choice>
        <mc:Fallback xmlns="">
          <p:sp>
            <p:nvSpPr>
              <p:cNvPr id="3" name="Rectangle 2">
                <a:extLst>
                  <a:ext uri="{FF2B5EF4-FFF2-40B4-BE49-F238E27FC236}">
                    <a16:creationId xmlns:a16="http://schemas.microsoft.com/office/drawing/2014/main" id="{16D34A6D-4613-7F7C-274C-48DA2DD502BA}"/>
                  </a:ext>
                </a:extLst>
              </p:cNvPr>
              <p:cNvSpPr>
                <a:spLocks noRot="1" noChangeAspect="1" noMove="1" noResize="1" noEditPoints="1" noAdjustHandles="1" noChangeArrowheads="1" noChangeShapeType="1" noTextEdit="1"/>
              </p:cNvSpPr>
              <p:nvPr/>
            </p:nvSpPr>
            <p:spPr>
              <a:xfrm>
                <a:off x="758808" y="3361179"/>
                <a:ext cx="4934069" cy="2229841"/>
              </a:xfrm>
              <a:prstGeom prst="rect">
                <a:avLst/>
              </a:prstGeom>
              <a:blipFill>
                <a:blip r:embed="rId5"/>
                <a:stretch>
                  <a:fillRect l="-370" r="-370" b="-5464"/>
                </a:stretch>
              </a:blipFill>
            </p:spPr>
            <p:txBody>
              <a:bodyPr/>
              <a:lstStyle/>
              <a:p>
                <a:r>
                  <a:rPr lang="en-US">
                    <a:noFill/>
                  </a:rPr>
                  <a:t> </a:t>
                </a:r>
              </a:p>
            </p:txBody>
          </p:sp>
        </mc:Fallback>
      </mc:AlternateContent>
      <p:sp>
        <p:nvSpPr>
          <p:cNvPr id="4" name="Google Shape;8753;p65">
            <a:extLst>
              <a:ext uri="{FF2B5EF4-FFF2-40B4-BE49-F238E27FC236}">
                <a16:creationId xmlns:a16="http://schemas.microsoft.com/office/drawing/2014/main" id="{A1C8BA73-DB99-5865-0DB3-2818907D1500}"/>
              </a:ext>
            </a:extLst>
          </p:cNvPr>
          <p:cNvSpPr/>
          <p:nvPr/>
        </p:nvSpPr>
        <p:spPr>
          <a:xfrm>
            <a:off x="2556891" y="2792275"/>
            <a:ext cx="1337902" cy="514200"/>
          </a:xfrm>
          <a:prstGeom prst="roundRect">
            <a:avLst>
              <a:gd name="adj" fmla="val 21227"/>
            </a:avLst>
          </a:prstGeom>
          <a:solidFill>
            <a:schemeClr val="accent2">
              <a:lumMod val="20000"/>
              <a:lumOff val="80000"/>
            </a:schemeClr>
          </a:solidFill>
          <a:ln w="28575" cap="flat" cmpd="sng">
            <a:solidFill>
              <a:schemeClr val="accent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chemeClr val="accent2"/>
                </a:solidFill>
                <a:latin typeface="UTM Avo" panose="02040603050506020204" pitchFamily="18" charset="0"/>
              </a:rPr>
              <a:t>Giải</a:t>
            </a:r>
            <a:endParaRPr sz="2400" b="1" dirty="0">
              <a:solidFill>
                <a:schemeClr val="accent2"/>
              </a:solidFill>
              <a:latin typeface="UTM Avo" panose="02040603050506020204" pitchFamily="18" charset="0"/>
            </a:endParaRPr>
          </a:p>
        </p:txBody>
      </p:sp>
      <p:pic>
        <p:nvPicPr>
          <p:cNvPr id="7" name="Picture 6">
            <a:extLst>
              <a:ext uri="{FF2B5EF4-FFF2-40B4-BE49-F238E27FC236}">
                <a16:creationId xmlns:a16="http://schemas.microsoft.com/office/drawing/2014/main" id="{278F4F0D-23CA-B31F-E7A4-BF1FCA11796E}"/>
              </a:ext>
            </a:extLst>
          </p:cNvPr>
          <p:cNvPicPr>
            <a:picLocks noChangeAspect="1"/>
          </p:cNvPicPr>
          <p:nvPr/>
        </p:nvPicPr>
        <p:blipFill rotWithShape="1">
          <a:blip r:embed="rId5"/>
          <a:srcRect l="50000" t="12755" r="6026" b="13402"/>
          <a:stretch/>
        </p:blipFill>
        <p:spPr>
          <a:xfrm>
            <a:off x="6330582" y="2792275"/>
            <a:ext cx="5079772" cy="2974798"/>
          </a:xfrm>
          <a:prstGeom prst="rect">
            <a:avLst/>
          </a:prstGeom>
        </p:spPr>
      </p:pic>
    </p:spTree>
    <p:extLst>
      <p:ext uri="{BB962C8B-B14F-4D97-AF65-F5344CB8AC3E}">
        <p14:creationId xmlns:p14="http://schemas.microsoft.com/office/powerpoint/2010/main" val="345591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grpSp>
        <p:nvGrpSpPr>
          <p:cNvPr id="2" name="Group 1">
            <a:extLst>
              <a:ext uri="{FF2B5EF4-FFF2-40B4-BE49-F238E27FC236}">
                <a16:creationId xmlns:a16="http://schemas.microsoft.com/office/drawing/2014/main" id="{AFF6EBE8-8D0A-C062-37A2-939CCF859CE2}"/>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id="{C551025A-6AB7-4C26-EFA1-4BD8A867B1B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14EB4586-B2D0-C84D-82BB-A53438A891D0}"/>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4</a:t>
            </a:r>
          </a:p>
        </p:txBody>
      </p:sp>
      <p:sp>
        <p:nvSpPr>
          <p:cNvPr id="6" name="Rectangle 5">
            <a:extLst>
              <a:ext uri="{FF2B5EF4-FFF2-40B4-BE49-F238E27FC236}">
                <a16:creationId xmlns:a16="http://schemas.microsoft.com/office/drawing/2014/main" id="{683B6928-1936-5B2B-2CE0-5703F0C6CB5A}"/>
              </a:ext>
            </a:extLst>
          </p:cNvPr>
          <p:cNvSpPr/>
          <p:nvPr/>
        </p:nvSpPr>
        <p:spPr>
          <a:xfrm>
            <a:off x="549356" y="1659439"/>
            <a:ext cx="3668683" cy="2308324"/>
          </a:xfrm>
          <a:prstGeom prst="rect">
            <a:avLst/>
          </a:prstGeom>
        </p:spPr>
        <p:txBody>
          <a:bodyPr wrap="square">
            <a:spAutoFit/>
          </a:bodyPr>
          <a:lstStyle/>
          <a:p>
            <a:pPr algn="just">
              <a:spcBef>
                <a:spcPts val="300"/>
              </a:spcBef>
              <a:spcAft>
                <a:spcPts val="300"/>
              </a:spcAft>
            </a:pPr>
            <a:r>
              <a:rPr lang="vi-VN" sz="2400"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Lấy một thẻ số và chọn số ghi trên thẻ làm số bị chia, quay kim trên hình tròn để chọn số chia. Thực hiện phép chia rồi nêu kết quả.</a:t>
            </a:r>
          </a:p>
        </p:txBody>
      </p:sp>
      <p:pic>
        <p:nvPicPr>
          <p:cNvPr id="8" name="Picture 7">
            <a:extLst>
              <a:ext uri="{FF2B5EF4-FFF2-40B4-BE49-F238E27FC236}">
                <a16:creationId xmlns:a16="http://schemas.microsoft.com/office/drawing/2014/main" id="{97DBAD1A-61E8-9DA4-2571-2EDC2E7A8F56}"/>
              </a:ext>
            </a:extLst>
          </p:cNvPr>
          <p:cNvPicPr>
            <a:picLocks noChangeAspect="1"/>
          </p:cNvPicPr>
          <p:nvPr/>
        </p:nvPicPr>
        <p:blipFill rotWithShape="1">
          <a:blip r:embed="rId5"/>
          <a:srcRect t="23861" b="4876"/>
          <a:stretch/>
        </p:blipFill>
        <p:spPr>
          <a:xfrm>
            <a:off x="4487936" y="1659439"/>
            <a:ext cx="7154708" cy="3880245"/>
          </a:xfrm>
          <a:prstGeom prst="rect">
            <a:avLst/>
          </a:prstGeom>
          <a:ln>
            <a:solidFill>
              <a:schemeClr val="accent2"/>
            </a:solidFill>
          </a:ln>
        </p:spPr>
      </p:pic>
    </p:spTree>
    <p:extLst>
      <p:ext uri="{BB962C8B-B14F-4D97-AF65-F5344CB8AC3E}">
        <p14:creationId xmlns:p14="http://schemas.microsoft.com/office/powerpoint/2010/main" val="422224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ounded Rectangle 1">
                <a:extLst>
                  <a:ext uri="{FF2B5EF4-FFF2-40B4-BE49-F238E27FC236}">
                    <a16:creationId xmlns:a16="http://schemas.microsoft.com/office/drawing/2014/main" id="{6CD6CBFB-2DFE-0326-621D-79D5812470FC}"/>
                  </a:ext>
                </a:extLst>
              </p:cNvPr>
              <p:cNvSpPr/>
              <p:nvPr/>
            </p:nvSpPr>
            <p:spPr>
              <a:xfrm>
                <a:off x="1114821" y="1449028"/>
                <a:ext cx="9770050" cy="16034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rPr>
                  <a:t>Phép </a:t>
                </a:r>
                <a:r>
                  <a:rPr lang="en-US" sz="3200" dirty="0" err="1">
                    <a:solidFill>
                      <a:schemeClr val="tx1"/>
                    </a:solidFill>
                    <a:latin typeface="UTM Avo" panose="02040603050506020204" pitchFamily="18" charset="0"/>
                  </a:rPr>
                  <a:t>tính</a:t>
                </a:r>
                <a:r>
                  <a:rPr lang="en-US" sz="3200" dirty="0">
                    <a:solidFill>
                      <a:schemeClr val="tx1"/>
                    </a:solidFill>
                    <a:latin typeface="UTM Avo" panose="02040603050506020204" pitchFamily="18" charset="0"/>
                  </a:rPr>
                  <a:t>: </a:t>
                </a:r>
                <a:r>
                  <a:rPr lang="en-US" sz="3200" b="1" dirty="0">
                    <a:solidFill>
                      <a:schemeClr val="tx1"/>
                    </a:solidFill>
                    <a:latin typeface="UTM Avo" panose="02040603050506020204" pitchFamily="18" charset="0"/>
                  </a:rPr>
                  <a:t>7 632 </a:t>
                </a:r>
                <a14:m>
                  <m:oMath xmlns:m="http://schemas.openxmlformats.org/officeDocument/2006/math">
                    <m:r>
                      <a:rPr lang="en-US" sz="3200" b="1" i="1" dirty="0" smtClean="0">
                        <a:solidFill>
                          <a:schemeClr val="tx1"/>
                        </a:solidFill>
                        <a:latin typeface="Cambria Math" panose="02040503050406030204" pitchFamily="18" charset="0"/>
                      </a:rPr>
                      <m:t>:</m:t>
                    </m:r>
                  </m:oMath>
                </a14:m>
                <a:r>
                  <a:rPr lang="en-US" sz="3200" b="1" dirty="0">
                    <a:solidFill>
                      <a:schemeClr val="tx1"/>
                    </a:solidFill>
                    <a:latin typeface="UTM Avo" panose="02040603050506020204" pitchFamily="18" charset="0"/>
                  </a:rPr>
                  <a:t> 4 </a:t>
                </a:r>
                <a14:m>
                  <m:oMath xmlns:m="http://schemas.openxmlformats.org/officeDocument/2006/math">
                    <m:r>
                      <a:rPr lang="en-US" sz="3200" b="1" i="1" dirty="0" smtClean="0">
                        <a:solidFill>
                          <a:schemeClr val="tx1"/>
                        </a:solidFill>
                        <a:latin typeface="Cambria Math" panose="02040503050406030204" pitchFamily="18" charset="0"/>
                      </a:rPr>
                      <m:t>=</m:t>
                    </m:r>
                  </m:oMath>
                </a14:m>
                <a:r>
                  <a:rPr lang="en-US" sz="3200" b="1" dirty="0">
                    <a:solidFill>
                      <a:schemeClr val="tx1"/>
                    </a:solidFill>
                    <a:latin typeface="UTM Avo" panose="02040603050506020204" pitchFamily="18" charset="0"/>
                  </a:rPr>
                  <a:t> 1 908 </a:t>
                </a:r>
                <a:r>
                  <a:rPr lang="en-US" sz="3200" dirty="0" err="1">
                    <a:solidFill>
                      <a:schemeClr val="tx1"/>
                    </a:solidFill>
                    <a:latin typeface="UTM Avo" panose="02040603050506020204" pitchFamily="18" charset="0"/>
                  </a:rPr>
                  <a:t>là</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đúng</a:t>
                </a:r>
                <a:r>
                  <a:rPr lang="en-US" sz="3200" dirty="0">
                    <a:solidFill>
                      <a:schemeClr val="tx1"/>
                    </a:solidFill>
                    <a:latin typeface="UTM Avo" panose="02040603050506020204" pitchFamily="18" charset="0"/>
                  </a:rPr>
                  <a:t> hay </a:t>
                </a:r>
                <a:r>
                  <a:rPr lang="en-US" sz="3200" dirty="0" err="1">
                    <a:solidFill>
                      <a:schemeClr val="tx1"/>
                    </a:solidFill>
                    <a:latin typeface="UTM Avo" panose="02040603050506020204" pitchFamily="18" charset="0"/>
                  </a:rPr>
                  <a:t>sai</a:t>
                </a:r>
                <a:r>
                  <a:rPr lang="en-US" sz="3200" dirty="0">
                    <a:solidFill>
                      <a:schemeClr val="tx1"/>
                    </a:solidFill>
                    <a:latin typeface="UTM Avo" panose="02040603050506020204" pitchFamily="18" charset="0"/>
                  </a:rPr>
                  <a:t>?</a:t>
                </a:r>
              </a:p>
            </p:txBody>
          </p:sp>
        </mc:Choice>
        <mc:Fallback xmlns="">
          <p:sp>
            <p:nvSpPr>
              <p:cNvPr id="3" name="Rounded Rectangle 1">
                <a:extLst>
                  <a:ext uri="{FF2B5EF4-FFF2-40B4-BE49-F238E27FC236}">
                    <a16:creationId xmlns:a16="http://schemas.microsoft.com/office/drawing/2014/main" id="{6CD6CBFB-2DFE-0326-621D-79D5812470FC}"/>
                  </a:ext>
                </a:extLst>
              </p:cNvPr>
              <p:cNvSpPr>
                <a:spLocks noRot="1" noChangeAspect="1" noMove="1" noResize="1" noEditPoints="1" noAdjustHandles="1" noChangeArrowheads="1" noChangeShapeType="1" noTextEdit="1"/>
              </p:cNvSpPr>
              <p:nvPr/>
            </p:nvSpPr>
            <p:spPr>
              <a:xfrm>
                <a:off x="1114821" y="1449028"/>
                <a:ext cx="9770050" cy="1603414"/>
              </a:xfrm>
              <a:prstGeom prst="roundRect">
                <a:avLst/>
              </a:prstGeom>
              <a:blipFill>
                <a:blip r:embed="rId4"/>
                <a:stretch>
                  <a:fillRect/>
                </a:stretch>
              </a:blipFill>
              <a:ln>
                <a:solidFill>
                  <a:schemeClr val="tx1"/>
                </a:solidFill>
              </a:ln>
            </p:spPr>
            <p:txBody>
              <a:bodyPr/>
              <a:lstStyle/>
              <a:p>
                <a:r>
                  <a:rPr lang="en-US">
                    <a:noFill/>
                  </a:rPr>
                  <a:t> </a:t>
                </a:r>
              </a:p>
            </p:txBody>
          </p:sp>
        </mc:Fallback>
      </mc:AlternateContent>
      <p:sp>
        <p:nvSpPr>
          <p:cNvPr id="4" name="Snip Diagonal Corner Rectangle 2">
            <a:extLst>
              <a:ext uri="{FF2B5EF4-FFF2-40B4-BE49-F238E27FC236}">
                <a16:creationId xmlns:a16="http://schemas.microsoft.com/office/drawing/2014/main" id="{10D1C6CA-F626-7FA6-20DD-E4AB11637841}"/>
              </a:ext>
            </a:extLst>
          </p:cNvPr>
          <p:cNvSpPr/>
          <p:nvPr/>
        </p:nvSpPr>
        <p:spPr>
          <a:xfrm>
            <a:off x="3815743" y="3334837"/>
            <a:ext cx="2171812" cy="601280"/>
          </a:xfrm>
          <a:prstGeom prst="snip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UTM Avo" panose="02040603050506020204" pitchFamily="18" charset="0"/>
              </a:rPr>
              <a:t>Đúng</a:t>
            </a:r>
            <a:endParaRPr lang="en-US" sz="3200" b="1" dirty="0">
              <a:latin typeface="UTM Avo" panose="02040603050506020204" pitchFamily="18" charset="0"/>
            </a:endParaRPr>
          </a:p>
        </p:txBody>
      </p:sp>
      <p:sp>
        <p:nvSpPr>
          <p:cNvPr id="5" name="Snip Diagonal Corner Rectangle 123">
            <a:extLst>
              <a:ext uri="{FF2B5EF4-FFF2-40B4-BE49-F238E27FC236}">
                <a16:creationId xmlns:a16="http://schemas.microsoft.com/office/drawing/2014/main" id="{23277D45-771B-B99F-AC6D-5FDF5CB5F6B3}"/>
              </a:ext>
            </a:extLst>
          </p:cNvPr>
          <p:cNvSpPr/>
          <p:nvPr/>
        </p:nvSpPr>
        <p:spPr>
          <a:xfrm>
            <a:off x="6259267" y="3334837"/>
            <a:ext cx="1902280" cy="601280"/>
          </a:xfrm>
          <a:prstGeom prst="snip2Diag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UTM Avo" panose="02040603050506020204" pitchFamily="18" charset="0"/>
              </a:rPr>
              <a:t>Sai</a:t>
            </a:r>
            <a:endParaRPr lang="en-US" sz="1800" b="1">
              <a:solidFill>
                <a:schemeClr val="bg1"/>
              </a:solidFill>
              <a:latin typeface="UTM Avo" panose="02040603050506020204" pitchFamily="18" charset="0"/>
            </a:endParaRPr>
          </a:p>
        </p:txBody>
      </p:sp>
      <p:pic>
        <p:nvPicPr>
          <p:cNvPr id="7" name="Picture 124">
            <a:extLst>
              <a:ext uri="{FF2B5EF4-FFF2-40B4-BE49-F238E27FC236}">
                <a16:creationId xmlns:a16="http://schemas.microsoft.com/office/drawing/2014/main" id="{3766CE1D-C8D0-A920-9183-7DB4DA3A4D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4515" y="4143178"/>
            <a:ext cx="694268" cy="694268"/>
          </a:xfrm>
          <a:prstGeom prst="rect">
            <a:avLst/>
          </a:prstGeom>
        </p:spPr>
      </p:pic>
      <p:pic>
        <p:nvPicPr>
          <p:cNvPr id="9" name="Picture 125">
            <a:extLst>
              <a:ext uri="{FF2B5EF4-FFF2-40B4-BE49-F238E27FC236}">
                <a16:creationId xmlns:a16="http://schemas.microsoft.com/office/drawing/2014/main" id="{6A2DBFD0-8945-D1EB-F3D7-671251E043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81340" y="4091018"/>
            <a:ext cx="894776" cy="798588"/>
          </a:xfrm>
          <a:prstGeom prst="rect">
            <a:avLst/>
          </a:prstGeom>
        </p:spPr>
      </p:pic>
    </p:spTree>
    <p:extLst>
      <p:ext uri="{BB962C8B-B14F-4D97-AF65-F5344CB8AC3E}">
        <p14:creationId xmlns:p14="http://schemas.microsoft.com/office/powerpoint/2010/main" val="29512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nextCondLst>
                <p:cond evt="onClick" delay="0">
                  <p:tgtEl>
                    <p:spTgt spid="5"/>
                  </p:tgtEl>
                </p:cond>
              </p:nextCondLst>
            </p:seq>
          </p:childTnLst>
        </p:cTn>
      </p:par>
    </p:tnLst>
    <p:bldLst>
      <p:bldP spid="3" grpId="0" animBg="1"/>
      <p:bldP spid="4" grpId="1"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ounded Rectangle 1">
                <a:extLst>
                  <a:ext uri="{FF2B5EF4-FFF2-40B4-BE49-F238E27FC236}">
                    <a16:creationId xmlns:a16="http://schemas.microsoft.com/office/drawing/2014/main" id="{6CD6CBFB-2DFE-0326-621D-79D5812470FC}"/>
                  </a:ext>
                </a:extLst>
              </p:cNvPr>
              <p:cNvSpPr/>
              <p:nvPr/>
            </p:nvSpPr>
            <p:spPr>
              <a:xfrm>
                <a:off x="1114821" y="1449028"/>
                <a:ext cx="9770050" cy="16034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UTM Avo" panose="02040603050506020204" pitchFamily="18" charset="0"/>
                  </a:rPr>
                  <a:t>Phép </a:t>
                </a:r>
                <a:r>
                  <a:rPr lang="en-US" sz="3200" dirty="0" err="1">
                    <a:solidFill>
                      <a:schemeClr val="tx1"/>
                    </a:solidFill>
                    <a:latin typeface="UTM Avo" panose="02040603050506020204" pitchFamily="18" charset="0"/>
                  </a:rPr>
                  <a:t>tính</a:t>
                </a:r>
                <a:r>
                  <a:rPr lang="en-US" sz="3200" dirty="0">
                    <a:solidFill>
                      <a:schemeClr val="tx1"/>
                    </a:solidFill>
                    <a:latin typeface="UTM Avo" panose="02040603050506020204" pitchFamily="18" charset="0"/>
                  </a:rPr>
                  <a:t>: </a:t>
                </a:r>
                <a:r>
                  <a:rPr lang="en-US" sz="3200" b="1" dirty="0">
                    <a:solidFill>
                      <a:schemeClr val="tx1"/>
                    </a:solidFill>
                    <a:latin typeface="UTM Avo" panose="02040603050506020204" pitchFamily="18" charset="0"/>
                  </a:rPr>
                  <a:t>1 856 </a:t>
                </a:r>
                <a14:m>
                  <m:oMath xmlns:m="http://schemas.openxmlformats.org/officeDocument/2006/math">
                    <m:r>
                      <a:rPr lang="en-US" sz="3200" b="1" i="1" dirty="0" smtClean="0">
                        <a:solidFill>
                          <a:schemeClr val="tx1"/>
                        </a:solidFill>
                        <a:latin typeface="Cambria Math" panose="02040503050406030204" pitchFamily="18" charset="0"/>
                      </a:rPr>
                      <m:t>:</m:t>
                    </m:r>
                  </m:oMath>
                </a14:m>
                <a:r>
                  <a:rPr lang="en-US" sz="3200" b="1" dirty="0">
                    <a:solidFill>
                      <a:schemeClr val="tx1"/>
                    </a:solidFill>
                    <a:latin typeface="UTM Avo" panose="02040603050506020204" pitchFamily="18" charset="0"/>
                  </a:rPr>
                  <a:t> 5 </a:t>
                </a:r>
                <a14:m>
                  <m:oMath xmlns:m="http://schemas.openxmlformats.org/officeDocument/2006/math">
                    <m:r>
                      <a:rPr lang="en-US" sz="3200" b="1" i="1" dirty="0" smtClean="0">
                        <a:solidFill>
                          <a:schemeClr val="tx1"/>
                        </a:solidFill>
                        <a:latin typeface="Cambria Math" panose="02040503050406030204" pitchFamily="18" charset="0"/>
                      </a:rPr>
                      <m:t>=</m:t>
                    </m:r>
                  </m:oMath>
                </a14:m>
                <a:r>
                  <a:rPr lang="en-US" sz="3200" b="1" dirty="0">
                    <a:solidFill>
                      <a:schemeClr val="tx1"/>
                    </a:solidFill>
                    <a:latin typeface="UTM Avo" panose="02040603050506020204" pitchFamily="18" charset="0"/>
                  </a:rPr>
                  <a:t> 1 703 </a:t>
                </a:r>
                <a:r>
                  <a:rPr lang="en-US" sz="3200" dirty="0" err="1">
                    <a:solidFill>
                      <a:schemeClr val="tx1"/>
                    </a:solidFill>
                    <a:latin typeface="UTM Avo" panose="02040603050506020204" pitchFamily="18" charset="0"/>
                  </a:rPr>
                  <a:t>là</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đúng</a:t>
                </a:r>
                <a:r>
                  <a:rPr lang="en-US" sz="3200" dirty="0">
                    <a:solidFill>
                      <a:schemeClr val="tx1"/>
                    </a:solidFill>
                    <a:latin typeface="UTM Avo" panose="02040603050506020204" pitchFamily="18" charset="0"/>
                  </a:rPr>
                  <a:t> hay </a:t>
                </a:r>
                <a:r>
                  <a:rPr lang="en-US" sz="3200" dirty="0" err="1">
                    <a:solidFill>
                      <a:schemeClr val="tx1"/>
                    </a:solidFill>
                    <a:latin typeface="UTM Avo" panose="02040603050506020204" pitchFamily="18" charset="0"/>
                  </a:rPr>
                  <a:t>sai</a:t>
                </a:r>
                <a:r>
                  <a:rPr lang="en-US" sz="3200" dirty="0">
                    <a:solidFill>
                      <a:schemeClr val="tx1"/>
                    </a:solidFill>
                    <a:latin typeface="UTM Avo" panose="02040603050506020204" pitchFamily="18" charset="0"/>
                  </a:rPr>
                  <a:t>?</a:t>
                </a:r>
              </a:p>
            </p:txBody>
          </p:sp>
        </mc:Choice>
        <mc:Fallback xmlns="">
          <p:sp>
            <p:nvSpPr>
              <p:cNvPr id="3" name="Rounded Rectangle 1">
                <a:extLst>
                  <a:ext uri="{FF2B5EF4-FFF2-40B4-BE49-F238E27FC236}">
                    <a16:creationId xmlns:a16="http://schemas.microsoft.com/office/drawing/2014/main" id="{6CD6CBFB-2DFE-0326-621D-79D5812470FC}"/>
                  </a:ext>
                </a:extLst>
              </p:cNvPr>
              <p:cNvSpPr>
                <a:spLocks noRot="1" noChangeAspect="1" noMove="1" noResize="1" noEditPoints="1" noAdjustHandles="1" noChangeArrowheads="1" noChangeShapeType="1" noTextEdit="1"/>
              </p:cNvSpPr>
              <p:nvPr/>
            </p:nvSpPr>
            <p:spPr>
              <a:xfrm>
                <a:off x="1114821" y="1449028"/>
                <a:ext cx="9770050" cy="1603414"/>
              </a:xfrm>
              <a:prstGeom prst="roundRect">
                <a:avLst/>
              </a:prstGeom>
              <a:blipFill>
                <a:blip r:embed="rId4"/>
                <a:stretch>
                  <a:fillRect/>
                </a:stretch>
              </a:blipFill>
              <a:ln>
                <a:solidFill>
                  <a:schemeClr val="tx1"/>
                </a:solidFill>
              </a:ln>
            </p:spPr>
            <p:txBody>
              <a:bodyPr/>
              <a:lstStyle/>
              <a:p>
                <a:r>
                  <a:rPr lang="en-US">
                    <a:noFill/>
                  </a:rPr>
                  <a:t> </a:t>
                </a:r>
              </a:p>
            </p:txBody>
          </p:sp>
        </mc:Fallback>
      </mc:AlternateContent>
      <p:sp>
        <p:nvSpPr>
          <p:cNvPr id="4" name="Snip Diagonal Corner Rectangle 2">
            <a:extLst>
              <a:ext uri="{FF2B5EF4-FFF2-40B4-BE49-F238E27FC236}">
                <a16:creationId xmlns:a16="http://schemas.microsoft.com/office/drawing/2014/main" id="{10D1C6CA-F626-7FA6-20DD-E4AB11637841}"/>
              </a:ext>
            </a:extLst>
          </p:cNvPr>
          <p:cNvSpPr/>
          <p:nvPr/>
        </p:nvSpPr>
        <p:spPr>
          <a:xfrm>
            <a:off x="3815743" y="3334837"/>
            <a:ext cx="2171812" cy="601280"/>
          </a:xfrm>
          <a:prstGeom prst="snip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UTM Avo" panose="02040603050506020204" pitchFamily="18" charset="0"/>
              </a:rPr>
              <a:t>Đúng</a:t>
            </a:r>
            <a:endParaRPr lang="en-US" sz="3200" b="1" dirty="0">
              <a:latin typeface="UTM Avo" panose="02040603050506020204" pitchFamily="18" charset="0"/>
            </a:endParaRPr>
          </a:p>
        </p:txBody>
      </p:sp>
      <p:sp>
        <p:nvSpPr>
          <p:cNvPr id="5" name="Snip Diagonal Corner Rectangle 123">
            <a:extLst>
              <a:ext uri="{FF2B5EF4-FFF2-40B4-BE49-F238E27FC236}">
                <a16:creationId xmlns:a16="http://schemas.microsoft.com/office/drawing/2014/main" id="{23277D45-771B-B99F-AC6D-5FDF5CB5F6B3}"/>
              </a:ext>
            </a:extLst>
          </p:cNvPr>
          <p:cNvSpPr/>
          <p:nvPr/>
        </p:nvSpPr>
        <p:spPr>
          <a:xfrm>
            <a:off x="6259267" y="3334837"/>
            <a:ext cx="1902280" cy="601280"/>
          </a:xfrm>
          <a:prstGeom prst="snip2Diag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UTM Avo" panose="02040603050506020204" pitchFamily="18" charset="0"/>
              </a:rPr>
              <a:t>Sai</a:t>
            </a:r>
            <a:endParaRPr lang="en-US" sz="1800" b="1">
              <a:solidFill>
                <a:schemeClr val="bg1"/>
              </a:solidFill>
              <a:latin typeface="UTM Avo" panose="02040603050506020204" pitchFamily="18" charset="0"/>
            </a:endParaRPr>
          </a:p>
        </p:txBody>
      </p:sp>
      <p:pic>
        <p:nvPicPr>
          <p:cNvPr id="7" name="Picture 124">
            <a:extLst>
              <a:ext uri="{FF2B5EF4-FFF2-40B4-BE49-F238E27FC236}">
                <a16:creationId xmlns:a16="http://schemas.microsoft.com/office/drawing/2014/main" id="{3766CE1D-C8D0-A920-9183-7DB4DA3A4D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84759" y="4143178"/>
            <a:ext cx="694268" cy="694268"/>
          </a:xfrm>
          <a:prstGeom prst="rect">
            <a:avLst/>
          </a:prstGeom>
        </p:spPr>
      </p:pic>
      <p:pic>
        <p:nvPicPr>
          <p:cNvPr id="9" name="Picture 125">
            <a:extLst>
              <a:ext uri="{FF2B5EF4-FFF2-40B4-BE49-F238E27FC236}">
                <a16:creationId xmlns:a16="http://schemas.microsoft.com/office/drawing/2014/main" id="{6A2DBFD0-8945-D1EB-F3D7-671251E043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454261" y="4091018"/>
            <a:ext cx="894776" cy="798588"/>
          </a:xfrm>
          <a:prstGeom prst="rect">
            <a:avLst/>
          </a:prstGeom>
        </p:spPr>
      </p:pic>
    </p:spTree>
    <p:extLst>
      <p:ext uri="{BB962C8B-B14F-4D97-AF65-F5344CB8AC3E}">
        <p14:creationId xmlns:p14="http://schemas.microsoft.com/office/powerpoint/2010/main" val="167028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3" name="Rounded Rectangle 1">
            <a:extLst>
              <a:ext uri="{FF2B5EF4-FFF2-40B4-BE49-F238E27FC236}">
                <a16:creationId xmlns:a16="http://schemas.microsoft.com/office/drawing/2014/main" id="{6CD6CBFB-2DFE-0326-621D-79D5812470FC}"/>
              </a:ext>
            </a:extLst>
          </p:cNvPr>
          <p:cNvSpPr/>
          <p:nvPr/>
        </p:nvSpPr>
        <p:spPr>
          <a:xfrm>
            <a:off x="1114821" y="1449028"/>
            <a:ext cx="9770050" cy="164813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UTM Avo" panose="02040603050506020204" pitchFamily="18" charset="0"/>
              </a:rPr>
              <a:t>Cuộn dây thép dài 146</a:t>
            </a:r>
            <a:r>
              <a:rPr lang="en-US" sz="2800" dirty="0">
                <a:solidFill>
                  <a:schemeClr val="tx1"/>
                </a:solidFill>
                <a:latin typeface="UTM Avo" panose="02040603050506020204" pitchFamily="18" charset="0"/>
              </a:rPr>
              <a:t> </a:t>
            </a:r>
            <a:r>
              <a:rPr lang="vi-VN" sz="2800" dirty="0">
                <a:solidFill>
                  <a:schemeClr val="tx1"/>
                </a:solidFill>
                <a:latin typeface="UTM Avo" panose="02040603050506020204" pitchFamily="18" charset="0"/>
              </a:rPr>
              <a:t>m, người ta định cắt cuộn dây thành các đoạn dây dài 5</a:t>
            </a:r>
            <a:r>
              <a:rPr lang="en-US" sz="2800" dirty="0">
                <a:solidFill>
                  <a:schemeClr val="tx1"/>
                </a:solidFill>
                <a:latin typeface="UTM Avo" panose="02040603050506020204" pitchFamily="18" charset="0"/>
              </a:rPr>
              <a:t> </a:t>
            </a:r>
            <a:r>
              <a:rPr lang="vi-VN" sz="2800" dirty="0">
                <a:solidFill>
                  <a:schemeClr val="tx1"/>
                </a:solidFill>
                <a:latin typeface="UTM Avo" panose="02040603050506020204" pitchFamily="18" charset="0"/>
              </a:rPr>
              <a:t>m. Như vậy, ta có thể cắt được </a:t>
            </a:r>
            <a:r>
              <a:rPr lang="vi-VN" sz="2800" b="1" dirty="0">
                <a:solidFill>
                  <a:schemeClr val="tx1"/>
                </a:solidFill>
                <a:latin typeface="UTM Avo" panose="02040603050506020204" pitchFamily="18" charset="0"/>
              </a:rPr>
              <a:t>29 đoạn dây 5</a:t>
            </a:r>
            <a:r>
              <a:rPr lang="en-US" sz="2800" b="1" dirty="0">
                <a:solidFill>
                  <a:schemeClr val="tx1"/>
                </a:solidFill>
                <a:latin typeface="UTM Avo" panose="02040603050506020204" pitchFamily="18" charset="0"/>
              </a:rPr>
              <a:t> </a:t>
            </a:r>
            <a:r>
              <a:rPr lang="vi-VN" sz="2800" b="1" dirty="0">
                <a:solidFill>
                  <a:schemeClr val="tx1"/>
                </a:solidFill>
                <a:latin typeface="UTM Avo" panose="02040603050506020204" pitchFamily="18" charset="0"/>
              </a:rPr>
              <a:t>m </a:t>
            </a:r>
            <a:r>
              <a:rPr lang="vi-VN" sz="2800" dirty="0">
                <a:solidFill>
                  <a:schemeClr val="tx1"/>
                </a:solidFill>
                <a:latin typeface="UTM Avo" panose="02040603050506020204" pitchFamily="18" charset="0"/>
              </a:rPr>
              <a:t>và còn </a:t>
            </a:r>
            <a:r>
              <a:rPr lang="vi-VN" sz="2800" b="1" dirty="0">
                <a:solidFill>
                  <a:schemeClr val="tx1"/>
                </a:solidFill>
                <a:latin typeface="UTM Avo" panose="02040603050506020204" pitchFamily="18" charset="0"/>
              </a:rPr>
              <a:t>thừa 3</a:t>
            </a:r>
            <a:r>
              <a:rPr lang="en-US" sz="2800" b="1" dirty="0">
                <a:solidFill>
                  <a:schemeClr val="tx1"/>
                </a:solidFill>
                <a:latin typeface="UTM Avo" panose="02040603050506020204" pitchFamily="18" charset="0"/>
              </a:rPr>
              <a:t> </a:t>
            </a:r>
            <a:r>
              <a:rPr lang="vi-VN" sz="2800" b="1" dirty="0">
                <a:solidFill>
                  <a:schemeClr val="tx1"/>
                </a:solidFill>
                <a:latin typeface="UTM Avo" panose="02040603050506020204" pitchFamily="18" charset="0"/>
              </a:rPr>
              <a:t>m</a:t>
            </a:r>
            <a:r>
              <a:rPr lang="vi-VN" sz="2800" dirty="0">
                <a:solidFill>
                  <a:schemeClr val="tx1"/>
                </a:solidFill>
                <a:latin typeface="UTM Avo" panose="02040603050506020204" pitchFamily="18" charset="0"/>
              </a:rPr>
              <a:t>.</a:t>
            </a:r>
          </a:p>
        </p:txBody>
      </p:sp>
      <p:sp>
        <p:nvSpPr>
          <p:cNvPr id="4" name="Snip Diagonal Corner Rectangle 2">
            <a:extLst>
              <a:ext uri="{FF2B5EF4-FFF2-40B4-BE49-F238E27FC236}">
                <a16:creationId xmlns:a16="http://schemas.microsoft.com/office/drawing/2014/main" id="{10D1C6CA-F626-7FA6-20DD-E4AB11637841}"/>
              </a:ext>
            </a:extLst>
          </p:cNvPr>
          <p:cNvSpPr/>
          <p:nvPr/>
        </p:nvSpPr>
        <p:spPr>
          <a:xfrm>
            <a:off x="3815743" y="3429000"/>
            <a:ext cx="2171812" cy="601280"/>
          </a:xfrm>
          <a:prstGeom prst="snip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UTM Avo" panose="02040603050506020204" pitchFamily="18" charset="0"/>
              </a:rPr>
              <a:t>Đúng</a:t>
            </a:r>
            <a:endParaRPr lang="en-US" sz="3200" b="1" dirty="0">
              <a:latin typeface="UTM Avo" panose="02040603050506020204" pitchFamily="18" charset="0"/>
            </a:endParaRPr>
          </a:p>
        </p:txBody>
      </p:sp>
      <p:sp>
        <p:nvSpPr>
          <p:cNvPr id="5" name="Snip Diagonal Corner Rectangle 123">
            <a:extLst>
              <a:ext uri="{FF2B5EF4-FFF2-40B4-BE49-F238E27FC236}">
                <a16:creationId xmlns:a16="http://schemas.microsoft.com/office/drawing/2014/main" id="{23277D45-771B-B99F-AC6D-5FDF5CB5F6B3}"/>
              </a:ext>
            </a:extLst>
          </p:cNvPr>
          <p:cNvSpPr/>
          <p:nvPr/>
        </p:nvSpPr>
        <p:spPr>
          <a:xfrm>
            <a:off x="6259267" y="3429000"/>
            <a:ext cx="1902280" cy="601280"/>
          </a:xfrm>
          <a:prstGeom prst="snip2Diag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UTM Avo" panose="02040603050506020204" pitchFamily="18" charset="0"/>
              </a:rPr>
              <a:t>Sai</a:t>
            </a:r>
            <a:endParaRPr lang="en-US" sz="1800" b="1">
              <a:solidFill>
                <a:schemeClr val="bg1"/>
              </a:solidFill>
              <a:latin typeface="UTM Avo" panose="02040603050506020204" pitchFamily="18" charset="0"/>
            </a:endParaRPr>
          </a:p>
        </p:txBody>
      </p:sp>
      <p:pic>
        <p:nvPicPr>
          <p:cNvPr id="7" name="Picture 124">
            <a:extLst>
              <a:ext uri="{FF2B5EF4-FFF2-40B4-BE49-F238E27FC236}">
                <a16:creationId xmlns:a16="http://schemas.microsoft.com/office/drawing/2014/main" id="{3766CE1D-C8D0-A920-9183-7DB4DA3A4D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4759" y="4237341"/>
            <a:ext cx="694268" cy="694268"/>
          </a:xfrm>
          <a:prstGeom prst="rect">
            <a:avLst/>
          </a:prstGeom>
        </p:spPr>
      </p:pic>
      <p:pic>
        <p:nvPicPr>
          <p:cNvPr id="9" name="Picture 125">
            <a:extLst>
              <a:ext uri="{FF2B5EF4-FFF2-40B4-BE49-F238E27FC236}">
                <a16:creationId xmlns:a16="http://schemas.microsoft.com/office/drawing/2014/main" id="{6A2DBFD0-8945-D1EB-F3D7-671251E043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454261" y="4185181"/>
            <a:ext cx="894776" cy="798588"/>
          </a:xfrm>
          <a:prstGeom prst="rect">
            <a:avLst/>
          </a:prstGeom>
        </p:spPr>
      </p:pic>
    </p:spTree>
    <p:extLst>
      <p:ext uri="{BB962C8B-B14F-4D97-AF65-F5344CB8AC3E}">
        <p14:creationId xmlns:p14="http://schemas.microsoft.com/office/powerpoint/2010/main" val="1018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ounded Rectangle 1">
                <a:extLst>
                  <a:ext uri="{FF2B5EF4-FFF2-40B4-BE49-F238E27FC236}">
                    <a16:creationId xmlns:a16="http://schemas.microsoft.com/office/drawing/2014/main" id="{6CD6CBFB-2DFE-0326-621D-79D5812470FC}"/>
                  </a:ext>
                </a:extLst>
              </p:cNvPr>
              <p:cNvSpPr/>
              <p:nvPr/>
            </p:nvSpPr>
            <p:spPr>
              <a:xfrm>
                <a:off x="1114821" y="1449028"/>
                <a:ext cx="9770050" cy="16034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anose="02040603050506020204" pitchFamily="18" charset="0"/>
                  </a:rPr>
                  <a:t>2 312</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là</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kết</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quả</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của</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phép</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tính</a:t>
                </a:r>
                <a:r>
                  <a:rPr lang="en-US" sz="3200" dirty="0">
                    <a:solidFill>
                      <a:schemeClr val="tx1"/>
                    </a:solidFill>
                    <a:latin typeface="UTM Avo" panose="02040603050506020204" pitchFamily="18" charset="0"/>
                  </a:rPr>
                  <a:t> </a:t>
                </a:r>
                <a:r>
                  <a:rPr lang="en-US" sz="3200" b="1" dirty="0">
                    <a:solidFill>
                      <a:schemeClr val="tx1"/>
                    </a:solidFill>
                    <a:latin typeface="UTM Avo" panose="02040603050506020204" pitchFamily="18" charset="0"/>
                  </a:rPr>
                  <a:t>11 560</a:t>
                </a:r>
                <a:r>
                  <a:rPr lang="en-US" sz="3200" dirty="0">
                    <a:solidFill>
                      <a:schemeClr val="tx1"/>
                    </a:solidFill>
                    <a:latin typeface="UTM Avo" panose="02040603050506020204" pitchFamily="18" charset="0"/>
                  </a:rPr>
                  <a:t> </a:t>
                </a:r>
                <a14:m>
                  <m:oMath xmlns:m="http://schemas.openxmlformats.org/officeDocument/2006/math">
                    <m:r>
                      <a:rPr lang="en-US" sz="3200" i="1" dirty="0" smtClean="0">
                        <a:solidFill>
                          <a:schemeClr val="tx1"/>
                        </a:solidFill>
                        <a:latin typeface="Cambria Math" panose="02040503050406030204" pitchFamily="18" charset="0"/>
                      </a:rPr>
                      <m:t>: </m:t>
                    </m:r>
                  </m:oMath>
                </a14:m>
                <a:r>
                  <a:rPr lang="en-US" sz="3200" b="1" dirty="0">
                    <a:solidFill>
                      <a:schemeClr val="tx1"/>
                    </a:solidFill>
                    <a:latin typeface="UTM Avo" panose="02040603050506020204" pitchFamily="18" charset="0"/>
                  </a:rPr>
                  <a:t>5</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đúng</a:t>
                </a:r>
                <a:r>
                  <a:rPr lang="en-US" sz="3200" dirty="0">
                    <a:solidFill>
                      <a:schemeClr val="tx1"/>
                    </a:solidFill>
                    <a:latin typeface="UTM Avo" panose="02040603050506020204" pitchFamily="18" charset="0"/>
                  </a:rPr>
                  <a:t> hay </a:t>
                </a:r>
                <a:r>
                  <a:rPr lang="en-US" sz="3200" dirty="0" err="1">
                    <a:solidFill>
                      <a:schemeClr val="tx1"/>
                    </a:solidFill>
                    <a:latin typeface="UTM Avo" panose="02040603050506020204" pitchFamily="18" charset="0"/>
                  </a:rPr>
                  <a:t>sai</a:t>
                </a:r>
                <a:r>
                  <a:rPr lang="en-US" sz="3200" dirty="0">
                    <a:solidFill>
                      <a:schemeClr val="tx1"/>
                    </a:solidFill>
                    <a:latin typeface="UTM Avo" panose="02040603050506020204" pitchFamily="18" charset="0"/>
                  </a:rPr>
                  <a:t>?</a:t>
                </a:r>
              </a:p>
            </p:txBody>
          </p:sp>
        </mc:Choice>
        <mc:Fallback xmlns="">
          <p:sp>
            <p:nvSpPr>
              <p:cNvPr id="3" name="Rounded Rectangle 1">
                <a:extLst>
                  <a:ext uri="{FF2B5EF4-FFF2-40B4-BE49-F238E27FC236}">
                    <a16:creationId xmlns:a16="http://schemas.microsoft.com/office/drawing/2014/main" id="{6CD6CBFB-2DFE-0326-621D-79D5812470FC}"/>
                  </a:ext>
                </a:extLst>
              </p:cNvPr>
              <p:cNvSpPr>
                <a:spLocks noRot="1" noChangeAspect="1" noMove="1" noResize="1" noEditPoints="1" noAdjustHandles="1" noChangeArrowheads="1" noChangeShapeType="1" noTextEdit="1"/>
              </p:cNvSpPr>
              <p:nvPr/>
            </p:nvSpPr>
            <p:spPr>
              <a:xfrm>
                <a:off x="1114821" y="1449028"/>
                <a:ext cx="9770050" cy="1603414"/>
              </a:xfrm>
              <a:prstGeom prst="roundRect">
                <a:avLst/>
              </a:prstGeom>
              <a:blipFill>
                <a:blip r:embed="rId4"/>
                <a:stretch>
                  <a:fillRect/>
                </a:stretch>
              </a:blipFill>
              <a:ln>
                <a:solidFill>
                  <a:schemeClr val="tx1"/>
                </a:solidFill>
              </a:ln>
            </p:spPr>
            <p:txBody>
              <a:bodyPr/>
              <a:lstStyle/>
              <a:p>
                <a:r>
                  <a:rPr lang="en-US">
                    <a:noFill/>
                  </a:rPr>
                  <a:t> </a:t>
                </a:r>
              </a:p>
            </p:txBody>
          </p:sp>
        </mc:Fallback>
      </mc:AlternateContent>
      <p:sp>
        <p:nvSpPr>
          <p:cNvPr id="4" name="Snip Diagonal Corner Rectangle 2">
            <a:extLst>
              <a:ext uri="{FF2B5EF4-FFF2-40B4-BE49-F238E27FC236}">
                <a16:creationId xmlns:a16="http://schemas.microsoft.com/office/drawing/2014/main" id="{10D1C6CA-F626-7FA6-20DD-E4AB11637841}"/>
              </a:ext>
            </a:extLst>
          </p:cNvPr>
          <p:cNvSpPr/>
          <p:nvPr/>
        </p:nvSpPr>
        <p:spPr>
          <a:xfrm>
            <a:off x="3815743" y="3334837"/>
            <a:ext cx="2171812" cy="601280"/>
          </a:xfrm>
          <a:prstGeom prst="snip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UTM Avo" panose="02040603050506020204" pitchFamily="18" charset="0"/>
              </a:rPr>
              <a:t>Đúng</a:t>
            </a:r>
            <a:endParaRPr lang="en-US" sz="3200" b="1" dirty="0">
              <a:latin typeface="UTM Avo" panose="02040603050506020204" pitchFamily="18" charset="0"/>
            </a:endParaRPr>
          </a:p>
        </p:txBody>
      </p:sp>
      <p:sp>
        <p:nvSpPr>
          <p:cNvPr id="5" name="Snip Diagonal Corner Rectangle 123">
            <a:extLst>
              <a:ext uri="{FF2B5EF4-FFF2-40B4-BE49-F238E27FC236}">
                <a16:creationId xmlns:a16="http://schemas.microsoft.com/office/drawing/2014/main" id="{23277D45-771B-B99F-AC6D-5FDF5CB5F6B3}"/>
              </a:ext>
            </a:extLst>
          </p:cNvPr>
          <p:cNvSpPr/>
          <p:nvPr/>
        </p:nvSpPr>
        <p:spPr>
          <a:xfrm>
            <a:off x="6259267" y="3334837"/>
            <a:ext cx="1902280" cy="601280"/>
          </a:xfrm>
          <a:prstGeom prst="snip2Diag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UTM Avo" panose="02040603050506020204" pitchFamily="18" charset="0"/>
              </a:rPr>
              <a:t>Sai</a:t>
            </a:r>
            <a:endParaRPr lang="en-US" sz="1800" b="1">
              <a:solidFill>
                <a:schemeClr val="bg1"/>
              </a:solidFill>
              <a:latin typeface="UTM Avo" panose="02040603050506020204" pitchFamily="18" charset="0"/>
            </a:endParaRPr>
          </a:p>
        </p:txBody>
      </p:sp>
      <p:pic>
        <p:nvPicPr>
          <p:cNvPr id="7" name="Picture 124">
            <a:extLst>
              <a:ext uri="{FF2B5EF4-FFF2-40B4-BE49-F238E27FC236}">
                <a16:creationId xmlns:a16="http://schemas.microsoft.com/office/drawing/2014/main" id="{3766CE1D-C8D0-A920-9183-7DB4DA3A4D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4515" y="4143178"/>
            <a:ext cx="694268" cy="694268"/>
          </a:xfrm>
          <a:prstGeom prst="rect">
            <a:avLst/>
          </a:prstGeom>
        </p:spPr>
      </p:pic>
      <p:pic>
        <p:nvPicPr>
          <p:cNvPr id="9" name="Picture 125">
            <a:extLst>
              <a:ext uri="{FF2B5EF4-FFF2-40B4-BE49-F238E27FC236}">
                <a16:creationId xmlns:a16="http://schemas.microsoft.com/office/drawing/2014/main" id="{6A2DBFD0-8945-D1EB-F3D7-671251E043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81340" y="4091018"/>
            <a:ext cx="894776" cy="798588"/>
          </a:xfrm>
          <a:prstGeom prst="rect">
            <a:avLst/>
          </a:prstGeom>
        </p:spPr>
      </p:pic>
    </p:spTree>
    <p:extLst>
      <p:ext uri="{BB962C8B-B14F-4D97-AF65-F5344CB8AC3E}">
        <p14:creationId xmlns:p14="http://schemas.microsoft.com/office/powerpoint/2010/main" val="61338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grpSp>
        <p:nvGrpSpPr>
          <p:cNvPr id="2" name="Group 1">
            <a:extLst>
              <a:ext uri="{FF2B5EF4-FFF2-40B4-BE49-F238E27FC236}">
                <a16:creationId xmlns:a16="http://schemas.microsoft.com/office/drawing/2014/main" id="{D6CDF0C6-F005-3417-CCAC-A1F60E9744D6}"/>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id="{CED389DD-0910-D508-EA6A-A3A768F4071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000BB164-E3E8-87E5-EDFC-EC6D381919F4}"/>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7A5543-D8EE-62DD-A303-9C2DA730664A}"/>
              </a:ext>
            </a:extLst>
          </p:cNvPr>
          <p:cNvSpPr/>
          <p:nvPr/>
        </p:nvSpPr>
        <p:spPr>
          <a:xfrm>
            <a:off x="584072" y="1726421"/>
            <a:ext cx="11023856" cy="523220"/>
          </a:xfrm>
          <a:prstGeom prst="rect">
            <a:avLst/>
          </a:prstGeom>
        </p:spPr>
        <p:txBody>
          <a:bodyPr wrap="square">
            <a:spAutoFit/>
          </a:bodyPr>
          <a:lstStyle/>
          <a:p>
            <a:pPr algn="ctr">
              <a:spcBef>
                <a:spcPts val="300"/>
              </a:spcBef>
              <a:spcAft>
                <a:spcPts val="300"/>
              </a:spcAft>
            </a:pPr>
            <a:r>
              <a:rPr lang="vi-VN"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Qua bài học hôm nay, các em biết thêm được điều gì?</a:t>
            </a:r>
            <a:endParaRPr lang="de-DE"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3E5DD0-3B65-01B8-C00C-8C0362A05F0B}"/>
              </a:ext>
            </a:extLst>
          </p:cNvPr>
          <p:cNvSpPr/>
          <p:nvPr/>
        </p:nvSpPr>
        <p:spPr>
          <a:xfrm>
            <a:off x="1382899" y="1510977"/>
            <a:ext cx="9426202" cy="954107"/>
          </a:xfrm>
          <a:prstGeom prst="rect">
            <a:avLst/>
          </a:prstGeom>
        </p:spPr>
        <p:txBody>
          <a:bodyPr wrap="square">
            <a:spAutoFit/>
          </a:bodyPr>
          <a:lstStyle/>
          <a:p>
            <a:pPr algn="ctr">
              <a:spcBef>
                <a:spcPts val="300"/>
              </a:spcBef>
              <a:spcAft>
                <a:spcPts val="300"/>
              </a:spcAft>
            </a:pPr>
            <a:r>
              <a:rPr lang="vi-VN"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Khi thực hiện phép chia số có nhiều chữ số cho số có một chữ số, em nhắn bạn cần lưu ý những gì?</a:t>
            </a:r>
            <a:endParaRPr lang="de-DE" sz="28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2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1" name="Google Shape;7596;p55">
            <a:extLst>
              <a:ext uri="{FF2B5EF4-FFF2-40B4-BE49-F238E27FC236}">
                <a16:creationId xmlns:a16="http://schemas.microsoft.com/office/drawing/2014/main" id="{96948CBD-F61C-411E-A754-23274D63BB4E}"/>
              </a:ext>
            </a:extLst>
          </p:cNvPr>
          <p:cNvSpPr txBox="1">
            <a:spLocks/>
          </p:cNvSpPr>
          <p:nvPr/>
        </p:nvSpPr>
        <p:spPr>
          <a:xfrm>
            <a:off x="2585287" y="1148938"/>
            <a:ext cx="704109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HƯỚNG DẪN VỀ NHÀ</a:t>
            </a:r>
          </a:p>
        </p:txBody>
      </p:sp>
      <p:sp>
        <p:nvSpPr>
          <p:cNvPr id="6" name="Rounded Rectangle 2">
            <a:extLst>
              <a:ext uri="{FF2B5EF4-FFF2-40B4-BE49-F238E27FC236}">
                <a16:creationId xmlns:a16="http://schemas.microsoft.com/office/drawing/2014/main" id="{F90260FD-D781-18C5-AA8C-049205B9C4FF}"/>
              </a:ext>
            </a:extLst>
          </p:cNvPr>
          <p:cNvSpPr/>
          <p:nvPr/>
        </p:nvSpPr>
        <p:spPr>
          <a:xfrm>
            <a:off x="1155297" y="1971445"/>
            <a:ext cx="4837471" cy="2459147"/>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UTM Avo" panose="02040603050506020204" pitchFamily="18" charset="0"/>
            </a:endParaRPr>
          </a:p>
        </p:txBody>
      </p:sp>
      <p:sp>
        <p:nvSpPr>
          <p:cNvPr id="7" name="Rectangle 6">
            <a:extLst>
              <a:ext uri="{FF2B5EF4-FFF2-40B4-BE49-F238E27FC236}">
                <a16:creationId xmlns:a16="http://schemas.microsoft.com/office/drawing/2014/main" id="{B124B284-4A2A-AA11-C949-EDE1139B01D5}"/>
              </a:ext>
            </a:extLst>
          </p:cNvPr>
          <p:cNvSpPr/>
          <p:nvPr/>
        </p:nvSpPr>
        <p:spPr>
          <a:xfrm>
            <a:off x="1266184" y="2033360"/>
            <a:ext cx="4556706" cy="2335319"/>
          </a:xfrm>
          <a:prstGeom prst="rect">
            <a:avLst/>
          </a:prstGeom>
        </p:spPr>
        <p:txBody>
          <a:bodyPr wrap="square">
            <a:spAutoFit/>
          </a:bodyPr>
          <a:lstStyle/>
          <a:p>
            <a:pPr algn="ctr">
              <a:lnSpc>
                <a:spcPct val="150000"/>
              </a:lnSpc>
            </a:pPr>
            <a:r>
              <a:rPr lang="vi-VN" sz="2000" dirty="0">
                <a:solidFill>
                  <a:schemeClr val="tx1"/>
                </a:solidFill>
                <a:latin typeface="UTM Avo" panose="02040603050506020204" pitchFamily="18" charset="0"/>
                <a:cs typeface="Arial" pitchFamily="34" charset="0"/>
              </a:rPr>
              <a:t>Ôn lại cách đặt tính rồi tính và tự nêu ví dụ về phép chia có nhiều chữ số với số có một chữ số trong phạm vi 100 000 (chia số dư không quá 2 lượt và không liên tiếp).</a:t>
            </a:r>
            <a:endParaRPr lang="en-US" sz="2000" dirty="0">
              <a:solidFill>
                <a:schemeClr val="tx1"/>
              </a:solidFill>
              <a:latin typeface="UTM Avo" panose="02040603050506020204" pitchFamily="18" charset="0"/>
              <a:cs typeface="Arial" pitchFamily="34" charset="0"/>
            </a:endParaRPr>
          </a:p>
        </p:txBody>
      </p:sp>
      <p:sp>
        <p:nvSpPr>
          <p:cNvPr id="2" name="Rounded Rectangle 2">
            <a:extLst>
              <a:ext uri="{FF2B5EF4-FFF2-40B4-BE49-F238E27FC236}">
                <a16:creationId xmlns:a16="http://schemas.microsoft.com/office/drawing/2014/main" id="{AF2F5C7B-6C97-5AF0-ED71-CE0D82FC5708}"/>
              </a:ext>
            </a:extLst>
          </p:cNvPr>
          <p:cNvSpPr/>
          <p:nvPr/>
        </p:nvSpPr>
        <p:spPr>
          <a:xfrm>
            <a:off x="6221946" y="1971445"/>
            <a:ext cx="4365524" cy="2459147"/>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UTM Avo" panose="02040603050506020204" pitchFamily="18" charset="0"/>
            </a:endParaRPr>
          </a:p>
        </p:txBody>
      </p:sp>
      <p:sp>
        <p:nvSpPr>
          <p:cNvPr id="3" name="Rectangle 2">
            <a:extLst>
              <a:ext uri="{FF2B5EF4-FFF2-40B4-BE49-F238E27FC236}">
                <a16:creationId xmlns:a16="http://schemas.microsoft.com/office/drawing/2014/main" id="{15E01E5F-B225-FFFB-3B48-754F76A319E1}"/>
              </a:ext>
            </a:extLst>
          </p:cNvPr>
          <p:cNvSpPr/>
          <p:nvPr/>
        </p:nvSpPr>
        <p:spPr>
          <a:xfrm>
            <a:off x="6457656" y="2033358"/>
            <a:ext cx="3900636" cy="2335319"/>
          </a:xfrm>
          <a:prstGeom prst="rect">
            <a:avLst/>
          </a:prstGeom>
        </p:spPr>
        <p:txBody>
          <a:bodyPr wrap="square">
            <a:spAutoFit/>
          </a:bodyPr>
          <a:lstStyle/>
          <a:p>
            <a:pPr algn="ctr">
              <a:lnSpc>
                <a:spcPct val="150000"/>
              </a:lnSpc>
            </a:pPr>
            <a:r>
              <a:rPr lang="vi-VN" sz="2000" dirty="0">
                <a:solidFill>
                  <a:schemeClr val="tx1"/>
                </a:solidFill>
                <a:latin typeface="UTM Avo" panose="02040603050506020204" pitchFamily="18" charset="0"/>
                <a:cs typeface="Arial" pitchFamily="34" charset="0"/>
              </a:rPr>
              <a:t>Tìm tình huống thực tế liên quan đến phép chia đã học, đặt ra bài toán cho mỗi tình huống đó, hôm sau chia sẻ với các bạn.</a:t>
            </a:r>
            <a:endParaRPr lang="en-US" sz="2000" dirty="0">
              <a:solidFill>
                <a:schemeClr val="tx1"/>
              </a:solidFill>
              <a:latin typeface="UTM Avo" panose="02040603050506020204" pitchFamily="18" charset="0"/>
              <a:cs typeface="Arial" pitchFamily="34" charset="0"/>
            </a:endParaRPr>
          </a:p>
        </p:txBody>
      </p:sp>
    </p:spTree>
    <p:extLst>
      <p:ext uri="{BB962C8B-B14F-4D97-AF65-F5344CB8AC3E}">
        <p14:creationId xmlns:p14="http://schemas.microsoft.com/office/powerpoint/2010/main" val="39299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500" fill="hold"/>
                                        <p:tgtEl>
                                          <p:spTgt spid="261"/>
                                        </p:tgtEl>
                                        <p:attrNameLst>
                                          <p:attrName>ppt_w</p:attrName>
                                        </p:attrNameLst>
                                      </p:cBhvr>
                                      <p:tavLst>
                                        <p:tav tm="0">
                                          <p:val>
                                            <p:fltVal val="0"/>
                                          </p:val>
                                        </p:tav>
                                        <p:tav tm="100000">
                                          <p:val>
                                            <p:strVal val="#ppt_w"/>
                                          </p:val>
                                        </p:tav>
                                      </p:tavLst>
                                    </p:anim>
                                    <p:anim calcmode="lin" valueType="num">
                                      <p:cBhvr>
                                        <p:cTn id="8" dur="500" fill="hold"/>
                                        <p:tgtEl>
                                          <p:spTgt spid="261"/>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6" grpId="0" animBg="1"/>
      <p:bldP spid="7" grpId="0"/>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4540957"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4701956" y="3753145"/>
            <a:ext cx="2622541" cy="262254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86" name="Google Shape;86;p1"/>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833C0B"/>
                </a:solidFill>
                <a:effectLst/>
                <a:uLnTx/>
                <a:uFillTx/>
                <a:latin typeface="UTM Avo" panose="02040603050506020204" pitchFamily="18" charset="0"/>
                <a:cs typeface="Arial"/>
                <a:sym typeface="Arial"/>
              </a:rPr>
              <a:t>Để kết nối cộng đồng giáo viên và nhận thêm nhiều tài liệu giảng dạy,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mời quý thầy cô tham gia Group Facebook</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theo đường link:  </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7" name="Google Shape;87;p1"/>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UTM Avo" panose="02040603050506020204" pitchFamily="18" charset="0"/>
              <a:ea typeface="Calibri"/>
              <a:cs typeface="Calibri"/>
              <a:sym typeface="Calibri"/>
            </a:endParaRPr>
          </a:p>
        </p:txBody>
      </p:sp>
      <p:sp>
        <p:nvSpPr>
          <p:cNvPr id="88" name="Google Shape;88;p1">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a:ln>
                  <a:noFill/>
                </a:ln>
                <a:solidFill>
                  <a:srgbClr val="833C0B"/>
                </a:solidFill>
                <a:effectLst/>
                <a:uLnTx/>
                <a:uFillTx/>
                <a:latin typeface="UTM Avo" panose="02040603050506020204" pitchFamily="18" charset="0"/>
                <a:cs typeface="Arial"/>
                <a:sym typeface="Arial"/>
              </a:rPr>
              <a:t>Hoc10 – Đồng hành cùng giáo viên tiểu học</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9" name="Google Shape;89;p1"/>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833C0B"/>
                </a:solidFill>
                <a:effectLst/>
                <a:uLnTx/>
                <a:uFillTx/>
                <a:latin typeface="UTM Avo" panose="02040603050506020204" pitchFamily="18" charset="0"/>
                <a:cs typeface="Arial"/>
                <a:sym typeface="Arial"/>
              </a:rPr>
              <a:t>Hoặc truy cập qua QR code</a:t>
            </a:r>
            <a:endParaRPr kumimoji="0"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pic>
        <p:nvPicPr>
          <p:cNvPr id="90" name="Google Shape;90;p1"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444625" y="2851979"/>
            <a:ext cx="1053311" cy="7490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3" cstate="print"/>
          <a:stretch>
            <a:fillRect/>
          </a:stretch>
        </p:blipFill>
        <p:spPr>
          <a:xfrm>
            <a:off x="-3632238" y="2743200"/>
            <a:ext cx="3176267" cy="4495800"/>
          </a:xfrm>
          <a:prstGeom prst="rect">
            <a:avLst/>
          </a:prstGeom>
        </p:spPr>
      </p:pic>
      <p:sp>
        <p:nvSpPr>
          <p:cNvPr id="6" name="Cloud 5"/>
          <p:cNvSpPr/>
          <p:nvPr/>
        </p:nvSpPr>
        <p:spPr>
          <a:xfrm>
            <a:off x="-4037371" y="0"/>
            <a:ext cx="3733800" cy="2362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Chào</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Các</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bạn</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mình</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là</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thỏ</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con,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Hôm</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nay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các</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bạn</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giúp</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mình</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lấy</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những</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củ</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cà</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rốt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ngon</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sym typeface="Arial"/>
              </a:rPr>
              <a:t>nhé</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sym typeface="Arial"/>
              </a:rPr>
              <a:t> ^^</a:t>
            </a:r>
          </a:p>
        </p:txBody>
      </p:sp>
      <p:pic>
        <p:nvPicPr>
          <p:cNvPr id="7" name="Picture 6" descr="4a28406e86abb27c8f54aaa4fce82474.png">
            <a:hlinkClick r:id="" action="ppaction://hlinkshowjump?jump=nextslide"/>
          </p:cNvPr>
          <p:cNvPicPr>
            <a:picLocks noChangeAspect="1"/>
          </p:cNvPicPr>
          <p:nvPr/>
        </p:nvPicPr>
        <p:blipFill>
          <a:blip r:embed="rId4" cstate="print"/>
          <a:stretch>
            <a:fillRect/>
          </a:stretch>
        </p:blipFill>
        <p:spPr>
          <a:xfrm>
            <a:off x="12192000" y="4733540"/>
            <a:ext cx="2286005" cy="2124460"/>
          </a:xfrm>
          <a:prstGeom prst="rect">
            <a:avLst/>
          </a:prstGeom>
        </p:spPr>
      </p:pic>
      <p:sp>
        <p:nvSpPr>
          <p:cNvPr id="8" name="TextBox 7">
            <a:hlinkClick r:id="" action="ppaction://hlinkshowjump?jump=nextslide"/>
          </p:cNvPr>
          <p:cNvSpPr txBox="1"/>
          <p:nvPr/>
        </p:nvSpPr>
        <p:spPr>
          <a:xfrm>
            <a:off x="12649202" y="5105401"/>
            <a:ext cx="1371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rgbClr val="1F497D"/>
                </a:solidFill>
                <a:effectLst/>
                <a:uLnTx/>
                <a:uFillTx/>
                <a:latin typeface="UTM Avo" panose="02040603050506020204" pitchFamily="18" charset="0"/>
                <a:ea typeface="+mn-ea"/>
                <a:cs typeface="Arial"/>
                <a:sym typeface="Arial"/>
              </a:rPr>
              <a:t>PLAY</a:t>
            </a:r>
          </a:p>
        </p:txBody>
      </p:sp>
      <p:pic>
        <p:nvPicPr>
          <p:cNvPr id="2" name="Picture 1" descr="Logo, company name&#10;&#10;Description automatically generated">
            <a:extLst>
              <a:ext uri="{FF2B5EF4-FFF2-40B4-BE49-F238E27FC236}">
                <a16:creationId xmlns:a16="http://schemas.microsoft.com/office/drawing/2014/main" id="{51B833D0-A745-6D2C-786F-D1836B6261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5741" y="0"/>
            <a:ext cx="546259" cy="609600"/>
          </a:xfrm>
          <a:prstGeom prst="rect">
            <a:avLst/>
          </a:prstGeom>
        </p:spPr>
      </p:pic>
      <p:sp>
        <p:nvSpPr>
          <p:cNvPr id="11" name="Rectangle 10"/>
          <p:cNvSpPr/>
          <p:nvPr/>
        </p:nvSpPr>
        <p:spPr>
          <a:xfrm>
            <a:off x="1791930" y="1145739"/>
            <a:ext cx="2718619"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5400" b="1" i="0" u="none" strike="noStrike" kern="1200" cap="none" spc="0" normalizeH="0" baseline="0" noProof="0" dirty="0" err="1">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rPr>
              <a:t>Thỏ</a:t>
            </a:r>
            <a:endParaRPr kumimoji="0" lang="en-US" sz="5400" b="1" i="0" u="none" strike="noStrike" kern="1200" cap="none" spc="0" normalizeH="0" baseline="0" noProof="0" dirty="0">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5400" b="1" i="0" u="none" strike="noStrike" kern="1200" cap="none" spc="0" normalizeH="0" baseline="0" noProof="0" dirty="0" err="1">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rPr>
              <a:t>kiếm</a:t>
            </a:r>
            <a:r>
              <a:rPr kumimoji="0" lang="en-US" sz="5400" b="1" i="0" u="none" strike="noStrike" kern="1200" cap="none" spc="0" normalizeH="0" baseline="0" noProof="0" dirty="0">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5400" b="1" i="0" u="none" strike="noStrike" kern="1200" cap="none" spc="0" normalizeH="0" baseline="0" noProof="0" dirty="0" err="1">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rPr>
              <a:t>ăn</a:t>
            </a:r>
            <a:endParaRPr kumimoji="0" lang="en-US" sz="5400" b="1" i="0" u="none" strike="noStrike" kern="1200" cap="none" spc="0" normalizeH="0" baseline="0" noProof="0" dirty="0">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endParaRPr>
          </a:p>
        </p:txBody>
      </p:sp>
      <p:pic>
        <p:nvPicPr>
          <p:cNvPr id="5" name="Picture 4">
            <a:extLst>
              <a:ext uri="{FF2B5EF4-FFF2-40B4-BE49-F238E27FC236}">
                <a16:creationId xmlns:a16="http://schemas.microsoft.com/office/drawing/2014/main" id="{33DA6D52-8393-9D90-A6F7-4B5BC812480C}"/>
              </a:ext>
            </a:extLst>
          </p:cNvPr>
          <p:cNvPicPr>
            <a:picLocks noChangeAspect="1"/>
          </p:cNvPicPr>
          <p:nvPr/>
        </p:nvPicPr>
        <p:blipFill>
          <a:blip r:embed="rId6"/>
          <a:stretch>
            <a:fillRect/>
          </a:stretch>
        </p:blipFill>
        <p:spPr>
          <a:xfrm>
            <a:off x="0" y="0"/>
            <a:ext cx="840794" cy="937549"/>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11111E-6 2.22222E-6 L 0.72361 0.00555 " pathEditMode="relative" rAng="0" ptsTypes="AA">
                                      <p:cBhvr>
                                        <p:cTn id="6" dur="2000" fill="hold"/>
                                        <p:tgtEl>
                                          <p:spTgt spid="4"/>
                                        </p:tgtEl>
                                        <p:attrNameLst>
                                          <p:attrName>ppt_x</p:attrName>
                                          <p:attrName>ppt_y</p:attrName>
                                        </p:attrNameLst>
                                      </p:cBhvr>
                                      <p:rCtr x="36200" y="300"/>
                                    </p:animMotion>
                                  </p:childTnLst>
                                </p:cTn>
                              </p:par>
                              <p:par>
                                <p:cTn id="7" presetID="63" presetClass="path" presetSubtype="0" accel="50000" decel="50000" fill="hold" grpId="0" nodeType="withEffect">
                                  <p:stCondLst>
                                    <p:cond delay="0"/>
                                  </p:stCondLst>
                                  <p:childTnLst>
                                    <p:animMotion origin="layout" path="M 3.33333E-6 -2.22222E-6 L 0.7375 -0.00555 " pathEditMode="relative" rAng="0" ptsTypes="AA">
                                      <p:cBhvr>
                                        <p:cTn id="8" dur="2000" fill="hold"/>
                                        <p:tgtEl>
                                          <p:spTgt spid="6"/>
                                        </p:tgtEl>
                                        <p:attrNameLst>
                                          <p:attrName>ppt_x</p:attrName>
                                          <p:attrName>ppt_y</p:attrName>
                                        </p:attrNameLst>
                                      </p:cBhvr>
                                      <p:rCtr x="36900" y="-300"/>
                                    </p:animMotion>
                                  </p:childTnLst>
                                </p:cTn>
                              </p:par>
                            </p:childTnLst>
                          </p:cTn>
                        </p:par>
                        <p:par>
                          <p:cTn id="9" fill="hold">
                            <p:stCondLst>
                              <p:cond delay="2000"/>
                            </p:stCondLst>
                            <p:childTnLst>
                              <p:par>
                                <p:cTn id="10" presetID="35" presetClass="path" presetSubtype="0" accel="50000" decel="50000" fill="hold" nodeType="afterEffect">
                                  <p:stCondLst>
                                    <p:cond delay="0"/>
                                  </p:stCondLst>
                                  <p:childTnLst>
                                    <p:animMotion origin="layout" path="M 0 0  L -0.25 0  E" pathEditMode="relative" ptsTypes="">
                                      <p:cBhvr>
                                        <p:cTn id="11" dur="2000" fill="hold"/>
                                        <p:tgtEl>
                                          <p:spTgt spid="7"/>
                                        </p:tgtEl>
                                        <p:attrNameLst>
                                          <p:attrName>ppt_x</p:attrName>
                                          <p:attrName>ppt_y</p:attrName>
                                        </p:attrNameLst>
                                      </p:cBhvr>
                                    </p:animMotion>
                                  </p:childTnLst>
                                </p:cTn>
                              </p:par>
                              <p:par>
                                <p:cTn id="12" presetID="35" presetClass="path" presetSubtype="0" accel="50000" decel="50000" fill="hold" grpId="0" nodeType="withEffect">
                                  <p:stCondLst>
                                    <p:cond delay="0"/>
                                  </p:stCondLst>
                                  <p:childTnLst>
                                    <p:animMotion origin="layout" path="M 0 0  L -0.25 0  E" pathEditMode="relative" ptsTypes="">
                                      <p:cBhvr>
                                        <p:cTn id="13" dur="2000" fill="hold"/>
                                        <p:tgtEl>
                                          <p:spTgt spid="8"/>
                                        </p:tgtEl>
                                        <p:attrNameLst>
                                          <p:attrName>ppt_x</p:attrName>
                                          <p:attrName>ppt_y</p:attrName>
                                        </p:attrNameLst>
                                      </p:cBhvr>
                                    </p:animMotion>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5" action="ppaction://hlinksldjump"/>
          </p:cNvPr>
          <p:cNvPicPr>
            <a:picLocks noChangeAspect="1"/>
          </p:cNvPicPr>
          <p:nvPr/>
        </p:nvPicPr>
        <p:blipFill>
          <a:blip r:embed="rId6" cstate="print"/>
          <a:stretch>
            <a:fillRect/>
          </a:stretch>
        </p:blipFill>
        <p:spPr>
          <a:xfrm>
            <a:off x="3994206" y="5257800"/>
            <a:ext cx="1295400" cy="1295400"/>
          </a:xfrm>
          <a:prstGeom prst="rect">
            <a:avLst/>
          </a:prstGeom>
        </p:spPr>
      </p:pic>
      <p:pic>
        <p:nvPicPr>
          <p:cNvPr id="8" name="Picture 7" descr="bd81bbb18139c6b7a3c3be45a0b5eaa8.png">
            <a:hlinkClick r:id="rId7" action="ppaction://hlinksldjump"/>
          </p:cNvPr>
          <p:cNvPicPr>
            <a:picLocks noChangeAspect="1"/>
          </p:cNvPicPr>
          <p:nvPr/>
        </p:nvPicPr>
        <p:blipFill>
          <a:blip r:embed="rId6" cstate="print"/>
          <a:stretch>
            <a:fillRect/>
          </a:stretch>
        </p:blipFill>
        <p:spPr>
          <a:xfrm>
            <a:off x="5213406" y="5334000"/>
            <a:ext cx="1295400" cy="1295400"/>
          </a:xfrm>
          <a:prstGeom prst="rect">
            <a:avLst/>
          </a:prstGeom>
        </p:spPr>
      </p:pic>
      <p:pic>
        <p:nvPicPr>
          <p:cNvPr id="5" name="Picture 4" descr="2ddded3c47508e0775bea75a55625106.png"/>
          <p:cNvPicPr>
            <a:picLocks noChangeAspect="1"/>
          </p:cNvPicPr>
          <p:nvPr/>
        </p:nvPicPr>
        <p:blipFill>
          <a:blip r:embed="rId8" cstate="print"/>
          <a:stretch>
            <a:fillRect/>
          </a:stretch>
        </p:blipFill>
        <p:spPr>
          <a:xfrm>
            <a:off x="1524000" y="6324600"/>
            <a:ext cx="9144000" cy="533400"/>
          </a:xfrm>
          <a:prstGeom prst="rect">
            <a:avLst/>
          </a:prstGeom>
        </p:spPr>
      </p:pic>
      <p:pic>
        <p:nvPicPr>
          <p:cNvPr id="16" name="Picture 15" descr="sun-309027_1280.png"/>
          <p:cNvPicPr>
            <a:picLocks noChangeAspect="1"/>
          </p:cNvPicPr>
          <p:nvPr/>
        </p:nvPicPr>
        <p:blipFill>
          <a:blip r:embed="rId9" cstate="print"/>
          <a:stretch>
            <a:fillRect/>
          </a:stretch>
        </p:blipFill>
        <p:spPr>
          <a:xfrm>
            <a:off x="1524000" y="0"/>
            <a:ext cx="1524000" cy="1524000"/>
          </a:xfrm>
          <a:prstGeom prst="rect">
            <a:avLst/>
          </a:prstGeom>
        </p:spPr>
      </p:pic>
      <p:pic>
        <p:nvPicPr>
          <p:cNvPr id="17" name="Picture 16" descr="cloud-303181_1280.png"/>
          <p:cNvPicPr>
            <a:picLocks noChangeAspect="1"/>
          </p:cNvPicPr>
          <p:nvPr/>
        </p:nvPicPr>
        <p:blipFill>
          <a:blip r:embed="rId10" cstate="print"/>
          <a:stretch>
            <a:fillRect/>
          </a:stretch>
        </p:blipFill>
        <p:spPr>
          <a:xfrm>
            <a:off x="1143000" y="304800"/>
            <a:ext cx="2743200" cy="1066800"/>
          </a:xfrm>
          <a:prstGeom prst="rect">
            <a:avLst/>
          </a:prstGeom>
        </p:spPr>
      </p:pic>
      <p:pic>
        <p:nvPicPr>
          <p:cNvPr id="19" name="Picture 18" descr="cloud-303181_1280.png"/>
          <p:cNvPicPr>
            <a:picLocks noChangeAspect="1"/>
          </p:cNvPicPr>
          <p:nvPr/>
        </p:nvPicPr>
        <p:blipFill>
          <a:blip r:embed="rId11" cstate="print"/>
          <a:stretch>
            <a:fillRect/>
          </a:stretch>
        </p:blipFill>
        <p:spPr>
          <a:xfrm>
            <a:off x="5943600" y="228600"/>
            <a:ext cx="2819400" cy="1143000"/>
          </a:xfrm>
          <a:prstGeom prst="rect">
            <a:avLst/>
          </a:prstGeom>
        </p:spPr>
      </p:pic>
      <p:pic>
        <p:nvPicPr>
          <p:cNvPr id="15" name="Picture 14" descr="3f7e749c750b79cbde134e7bcf00a140.png"/>
          <p:cNvPicPr>
            <a:picLocks noChangeAspect="1"/>
          </p:cNvPicPr>
          <p:nvPr/>
        </p:nvPicPr>
        <p:blipFill>
          <a:blip r:embed="rId12" cstate="print"/>
          <a:stretch>
            <a:fillRect/>
          </a:stretch>
        </p:blipFill>
        <p:spPr>
          <a:xfrm>
            <a:off x="8534400" y="2819400"/>
            <a:ext cx="2743200" cy="4953000"/>
          </a:xfrm>
          <a:prstGeom prst="rect">
            <a:avLst/>
          </a:prstGeom>
        </p:spPr>
      </p:pic>
      <p:pic>
        <p:nvPicPr>
          <p:cNvPr id="22" name="Picture 21" descr="trai tim nay.png"/>
          <p:cNvPicPr>
            <a:picLocks noChangeAspect="1"/>
          </p:cNvPicPr>
          <p:nvPr/>
        </p:nvPicPr>
        <p:blipFill>
          <a:blip r:embed="rId13" cstate="print"/>
          <a:stretch>
            <a:fillRect/>
          </a:stretch>
        </p:blipFill>
        <p:spPr>
          <a:xfrm flipH="1">
            <a:off x="343294" y="1447801"/>
            <a:ext cx="1180707" cy="786597"/>
          </a:xfrm>
          <a:prstGeom prst="rect">
            <a:avLst/>
          </a:prstGeom>
        </p:spPr>
      </p:pic>
      <p:pic>
        <p:nvPicPr>
          <p:cNvPr id="2" name="Picture 1" descr="Logo, company name&#10;&#10;Description automatically generated">
            <a:extLst>
              <a:ext uri="{FF2B5EF4-FFF2-40B4-BE49-F238E27FC236}">
                <a16:creationId xmlns:a16="http://schemas.microsoft.com/office/drawing/2014/main" id="{231E8A24-E305-DBD7-CA23-796B6A5B44F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645741" y="0"/>
            <a:ext cx="546259" cy="609600"/>
          </a:xfrm>
          <a:prstGeom prst="rect">
            <a:avLst/>
          </a:prstGeom>
        </p:spPr>
      </p:pic>
      <p:pic>
        <p:nvPicPr>
          <p:cNvPr id="3" name="Tieng-nhai-thuc-an-www_tiengdong_com">
            <a:hlinkClick r:id="" action="ppaction://media"/>
            <a:extLst>
              <a:ext uri="{FF2B5EF4-FFF2-40B4-BE49-F238E27FC236}">
                <a16:creationId xmlns:a16="http://schemas.microsoft.com/office/drawing/2014/main" id="{41CA5A91-9F81-A274-536D-B3EE269748F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670050" y="4265613"/>
            <a:ext cx="609600" cy="609600"/>
          </a:xfrm>
          <a:prstGeom prst="rect">
            <a:avLst/>
          </a:prstGeom>
        </p:spPr>
      </p:pic>
      <p:pic>
        <p:nvPicPr>
          <p:cNvPr id="4" name="Tieng-nhai-thuc-an-www_tiengdong_com">
            <a:hlinkClick r:id="" action="ppaction://media"/>
            <a:extLst>
              <a:ext uri="{FF2B5EF4-FFF2-40B4-BE49-F238E27FC236}">
                <a16:creationId xmlns:a16="http://schemas.microsoft.com/office/drawing/2014/main" id="{89CA89C0-B6FF-7274-EE35-287C1B6423A7}"/>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517650" y="4418013"/>
            <a:ext cx="609600" cy="609600"/>
          </a:xfrm>
          <a:prstGeom prst="rect">
            <a:avLst/>
          </a:prstGeom>
        </p:spPr>
      </p:pic>
      <p:pic>
        <p:nvPicPr>
          <p:cNvPr id="6" name="Tieng-nhai-thuc-an-www_tiengdong_com">
            <a:hlinkClick r:id="" action="ppaction://media"/>
            <a:extLst>
              <a:ext uri="{FF2B5EF4-FFF2-40B4-BE49-F238E27FC236}">
                <a16:creationId xmlns:a16="http://schemas.microsoft.com/office/drawing/2014/main" id="{D4F36643-5BD8-2293-B9E9-419370E38B55}"/>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65250" y="4570413"/>
            <a:ext cx="609600" cy="609600"/>
          </a:xfrm>
          <a:prstGeom prst="rect">
            <a:avLst/>
          </a:prstGeom>
        </p:spPr>
      </p:pic>
      <p:pic>
        <p:nvPicPr>
          <p:cNvPr id="13" name="Tieng-nhai-thuc-an-www_tiengdong_com">
            <a:hlinkClick r:id="" action="ppaction://media"/>
            <a:extLst>
              <a:ext uri="{FF2B5EF4-FFF2-40B4-BE49-F238E27FC236}">
                <a16:creationId xmlns:a16="http://schemas.microsoft.com/office/drawing/2014/main" id="{2EE1622E-3B06-D68F-50D7-1D8BAD4FE9C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12850" y="4722813"/>
            <a:ext cx="609600" cy="609600"/>
          </a:xfrm>
          <a:prstGeom prst="rect">
            <a:avLst/>
          </a:prstGeom>
        </p:spPr>
      </p:pic>
      <p:pic>
        <p:nvPicPr>
          <p:cNvPr id="14" name="Tieng-nhai-thuc-an-www_tiengdong_com">
            <a:hlinkClick r:id="" action="ppaction://media"/>
            <a:extLst>
              <a:ext uri="{FF2B5EF4-FFF2-40B4-BE49-F238E27FC236}">
                <a16:creationId xmlns:a16="http://schemas.microsoft.com/office/drawing/2014/main" id="{98A91529-1108-E840-7521-38B7DF9C85A8}"/>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06500" y="6019800"/>
            <a:ext cx="609600" cy="609600"/>
          </a:xfrm>
          <a:prstGeom prst="rect">
            <a:avLst/>
          </a:prstGeom>
        </p:spPr>
      </p:pic>
      <p:sp>
        <p:nvSpPr>
          <p:cNvPr id="21" name="Rectangle 20"/>
          <p:cNvSpPr/>
          <p:nvPr/>
        </p:nvSpPr>
        <p:spPr>
          <a:xfrm>
            <a:off x="1791930" y="1145739"/>
            <a:ext cx="2718619"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5400" b="1" i="0" u="none" strike="noStrike" kern="1200" cap="none" spc="0" normalizeH="0" baseline="0" noProof="0" dirty="0" err="1">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rPr>
              <a:t>Thỏ</a:t>
            </a:r>
            <a:endParaRPr kumimoji="0" lang="en-US" sz="5400" b="1" i="0" u="none" strike="noStrike" kern="1200" cap="none" spc="0" normalizeH="0" baseline="0" noProof="0" dirty="0">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5400" b="1" i="0" u="none" strike="noStrike" kern="1200" cap="none" spc="0" normalizeH="0" baseline="0" noProof="0" dirty="0" err="1">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rPr>
              <a:t>kiếm</a:t>
            </a:r>
            <a:r>
              <a:rPr kumimoji="0" lang="en-US" sz="5400" b="1" i="0" u="none" strike="noStrike" kern="1200" cap="none" spc="0" normalizeH="0" baseline="0" noProof="0" dirty="0">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5400" b="1" i="0" u="none" strike="noStrike" kern="1200" cap="none" spc="0" normalizeH="0" baseline="0" noProof="0" dirty="0" err="1">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rPr>
              <a:t>ăn</a:t>
            </a:r>
            <a:endParaRPr kumimoji="0" lang="en-US" sz="5400" b="1" i="0" u="none" strike="noStrike" kern="1200" cap="none" spc="0" normalizeH="0" baseline="0" noProof="0" dirty="0">
              <a:ln w="6600">
                <a:solidFill>
                  <a:srgbClr val="4BACC6">
                    <a:lumMod val="20000"/>
                    <a:lumOff val="80000"/>
                  </a:srgbClr>
                </a:solidFill>
                <a:prstDash val="solid"/>
              </a:ln>
              <a:solidFill>
                <a:srgbClr val="FF5050"/>
              </a:solidFill>
              <a:effectLst>
                <a:outerShdw blurRad="50800" dist="38100" dir="13500000" algn="br" rotWithShape="0">
                  <a:prstClr val="black">
                    <a:alpha val="40000"/>
                  </a:prstClr>
                </a:outerShdw>
              </a:effectLst>
              <a:uLnTx/>
              <a:uFillTx/>
              <a:latin typeface="UTM Avo" panose="02040603050506020204" pitchFamily="18" charset="0"/>
              <a:ea typeface="+mn-ea"/>
              <a:cs typeface="Arial"/>
              <a:sym typeface="Arial"/>
            </a:endParaRPr>
          </a:p>
        </p:txBody>
      </p:sp>
      <p:sp>
        <p:nvSpPr>
          <p:cNvPr id="9" name="Arrow: Right 8">
            <a:hlinkClick r:id="" action="ppaction://hlinkshowjump?jump=nextslide"/>
            <a:extLst>
              <a:ext uri="{FF2B5EF4-FFF2-40B4-BE49-F238E27FC236}">
                <a16:creationId xmlns:a16="http://schemas.microsoft.com/office/drawing/2014/main" id="{D103DD78-0EF0-884A-AC55-20D4D6F24288}"/>
              </a:ext>
            </a:extLst>
          </p:cNvPr>
          <p:cNvSpPr/>
          <p:nvPr/>
        </p:nvSpPr>
        <p:spPr>
          <a:xfrm>
            <a:off x="9896168" y="781665"/>
            <a:ext cx="1749573" cy="958645"/>
          </a:xfrm>
          <a:prstGeom prst="rightArrow">
            <a:avLst/>
          </a:prstGeom>
          <a:solidFill>
            <a:schemeClr val="bg1"/>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1400" b="0" i="0" u="none" strike="noStrike" kern="1200" cap="none" spc="0" normalizeH="0" baseline="0" noProof="0" dirty="0">
                <a:ln w="0"/>
                <a:solidFill>
                  <a:prstClr val="black"/>
                </a:solidFill>
                <a:effectLst/>
                <a:uLnTx/>
                <a:uFillTx/>
                <a:latin typeface="UTM Avo" panose="02040603050506020204" pitchFamily="18" charset="0"/>
                <a:ea typeface="+mn-ea"/>
                <a:cs typeface="Arial"/>
                <a:sym typeface="Arial"/>
              </a:rPr>
              <a:t>Phần tiếp theo</a:t>
            </a:r>
            <a:endParaRPr kumimoji="0" lang="en-US" sz="1400" b="0" i="0" u="none" strike="noStrike" kern="1200" cap="none" spc="0" normalizeH="0" baseline="0" noProof="0" dirty="0">
              <a:ln w="0"/>
              <a:solidFill>
                <a:prstClr val="black"/>
              </a:solidFill>
              <a:effectLst/>
              <a:uLnTx/>
              <a:uFillTx/>
              <a:latin typeface="UTM Avo" panose="02040603050506020204" pitchFamily="18" charset="0"/>
              <a:ea typeface="+mn-ea"/>
              <a:cs typeface="Arial"/>
              <a:sym typeface="Arial"/>
            </a:endParaRPr>
          </a:p>
        </p:txBody>
      </p:sp>
      <p:pic>
        <p:nvPicPr>
          <p:cNvPr id="20" name="Picture 19" descr="6131d3148657a26e1bfe386e7ba65811.png"/>
          <p:cNvPicPr>
            <a:picLocks noChangeAspect="1"/>
          </p:cNvPicPr>
          <p:nvPr/>
        </p:nvPicPr>
        <p:blipFill>
          <a:blip r:embed="rId16" cstate="print"/>
          <a:stretch>
            <a:fillRect/>
          </a:stretch>
        </p:blipFill>
        <p:spPr>
          <a:xfrm>
            <a:off x="1828800" y="4435834"/>
            <a:ext cx="1524000" cy="2422167"/>
          </a:xfrm>
          <a:prstGeom prst="rect">
            <a:avLst/>
          </a:prstGeom>
        </p:spPr>
      </p:pic>
      <p:pic>
        <p:nvPicPr>
          <p:cNvPr id="12" name="Picture 11" descr="1.png"/>
          <p:cNvPicPr>
            <a:picLocks noChangeAspect="1"/>
          </p:cNvPicPr>
          <p:nvPr/>
        </p:nvPicPr>
        <p:blipFill>
          <a:blip r:embed="rId17" cstate="print"/>
          <a:stretch>
            <a:fillRect/>
          </a:stretch>
        </p:blipFill>
        <p:spPr>
          <a:xfrm>
            <a:off x="1524000" y="6248400"/>
            <a:ext cx="9144000" cy="609600"/>
          </a:xfrm>
          <a:prstGeom prst="rect">
            <a:avLst/>
          </a:prstGeom>
        </p:spPr>
      </p:pic>
      <p:pic>
        <p:nvPicPr>
          <p:cNvPr id="10" name="Picture 9">
            <a:extLst>
              <a:ext uri="{FF2B5EF4-FFF2-40B4-BE49-F238E27FC236}">
                <a16:creationId xmlns:a16="http://schemas.microsoft.com/office/drawing/2014/main" id="{BA1719E6-0B2B-FD43-A5BF-E83CF971DEE7}"/>
              </a:ext>
            </a:extLst>
          </p:cNvPr>
          <p:cNvPicPr>
            <a:picLocks noChangeAspect="1"/>
          </p:cNvPicPr>
          <p:nvPr/>
        </p:nvPicPr>
        <p:blipFill>
          <a:blip r:embed="rId18"/>
          <a:stretch>
            <a:fillRect/>
          </a:stretch>
        </p:blipFill>
        <p:spPr>
          <a:xfrm>
            <a:off x="0" y="0"/>
            <a:ext cx="840794" cy="937549"/>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63" presetClass="path" presetSubtype="0" accel="50000" decel="50000" fill="hold" nodeType="withEffect">
                                  <p:stCondLst>
                                    <p:cond delay="0"/>
                                  </p:stCondLst>
                                  <p:childTnLst>
                                    <p:animMotion origin="layout" path="M 0.03333 -0.00116 L 0.16666 -0.00116 " pathEditMode="relative" rAng="0" ptsTypes="AA">
                                      <p:cBhvr>
                                        <p:cTn id="18" dur="500" fill="hold"/>
                                        <p:tgtEl>
                                          <p:spTgt spid="20"/>
                                        </p:tgtEl>
                                        <p:attrNameLst>
                                          <p:attrName>ppt_x</p:attrName>
                                          <p:attrName>ppt_y</p:attrName>
                                        </p:attrNameLst>
                                      </p:cBhvr>
                                      <p:rCtr x="67" y="0"/>
                                    </p:animMotion>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8160" fill="hold"/>
                                        <p:tgtEl>
                                          <p:spTgt spid="3"/>
                                        </p:tgtEl>
                                      </p:cBhvr>
                                    </p:cmd>
                                  </p:childTnLst>
                                </p:cTn>
                              </p:par>
                              <p:par>
                                <p:cTn id="22" presetID="47" presetClass="exit" presetSubtype="0" fill="hold" nodeType="withEffect">
                                  <p:stCondLst>
                                    <p:cond delay="0"/>
                                  </p:stCondLst>
                                  <p:childTnLst>
                                    <p:animEffect transition="out" filter="fade">
                                      <p:cBhvr>
                                        <p:cTn id="23" dur="3000"/>
                                        <p:tgtEl>
                                          <p:spTgt spid="7"/>
                                        </p:tgtEl>
                                      </p:cBhvr>
                                    </p:animEffect>
                                    <p:anim calcmode="lin" valueType="num">
                                      <p:cBhvr>
                                        <p:cTn id="24" dur="3000"/>
                                        <p:tgtEl>
                                          <p:spTgt spid="7"/>
                                        </p:tgtEl>
                                        <p:attrNameLst>
                                          <p:attrName>ppt_x</p:attrName>
                                        </p:attrNameLst>
                                      </p:cBhvr>
                                      <p:tavLst>
                                        <p:tav tm="0">
                                          <p:val>
                                            <p:strVal val="ppt_x"/>
                                          </p:val>
                                        </p:tav>
                                        <p:tav tm="100000">
                                          <p:val>
                                            <p:strVal val="ppt_x"/>
                                          </p:val>
                                        </p:tav>
                                      </p:tavLst>
                                    </p:anim>
                                    <p:anim calcmode="lin" valueType="num">
                                      <p:cBhvr>
                                        <p:cTn id="25" dur="3000"/>
                                        <p:tgtEl>
                                          <p:spTgt spid="7"/>
                                        </p:tgtEl>
                                        <p:attrNameLst>
                                          <p:attrName>ppt_y</p:attrName>
                                        </p:attrNameLst>
                                      </p:cBhvr>
                                      <p:tavLst>
                                        <p:tav tm="0">
                                          <p:val>
                                            <p:strVal val="ppt_y"/>
                                          </p:val>
                                        </p:tav>
                                        <p:tav tm="100000">
                                          <p:val>
                                            <p:strVal val="ppt_y-.1"/>
                                          </p:val>
                                        </p:tav>
                                      </p:tavLst>
                                    </p:anim>
                                    <p:set>
                                      <p:cBhvr>
                                        <p:cTn id="26"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63" presetClass="path" presetSubtype="0" accel="50000" decel="50000" fill="hold" nodeType="withEffect">
                                  <p:stCondLst>
                                    <p:cond delay="0"/>
                                  </p:stCondLst>
                                  <p:childTnLst>
                                    <p:animMotion origin="layout" path="M 0.16667 -0.00116 L 0.25834 3.7037E-7 " pathEditMode="relative" rAng="0" ptsTypes="AA">
                                      <p:cBhvr>
                                        <p:cTn id="31" dur="500" fill="hold"/>
                                        <p:tgtEl>
                                          <p:spTgt spid="20"/>
                                        </p:tgtEl>
                                        <p:attrNameLst>
                                          <p:attrName>ppt_x</p:attrName>
                                          <p:attrName>ppt_y</p:attrName>
                                        </p:attrNameLst>
                                      </p:cBhvr>
                                      <p:rCtr x="46" y="0"/>
                                    </p:animMotion>
                                  </p:childTnLst>
                                </p:cTn>
                              </p:par>
                            </p:childTnLst>
                          </p:cTn>
                        </p:par>
                        <p:par>
                          <p:cTn id="32" fill="hold">
                            <p:stCondLst>
                              <p:cond delay="500"/>
                            </p:stCondLst>
                            <p:childTnLst>
                              <p:par>
                                <p:cTn id="33" presetID="1" presetClass="mediacall" presetSubtype="0" fill="hold" nodeType="afterEffect">
                                  <p:stCondLst>
                                    <p:cond delay="0"/>
                                  </p:stCondLst>
                                  <p:childTnLst>
                                    <p:cmd type="call" cmd="playFrom(0.0)">
                                      <p:cBhvr>
                                        <p:cTn id="34" dur="8160" fill="hold"/>
                                        <p:tgtEl>
                                          <p:spTgt spid="4"/>
                                        </p:tgtEl>
                                      </p:cBhvr>
                                    </p:cmd>
                                  </p:childTnLst>
                                </p:cTn>
                              </p:par>
                              <p:par>
                                <p:cTn id="35" presetID="47" presetClass="exit" presetSubtype="0" fill="hold" nodeType="withEffect">
                                  <p:stCondLst>
                                    <p:cond delay="0"/>
                                  </p:stCondLst>
                                  <p:childTnLst>
                                    <p:animEffect transition="out" filter="fade">
                                      <p:cBhvr>
                                        <p:cTn id="36" dur="1000"/>
                                        <p:tgtEl>
                                          <p:spTgt spid="8"/>
                                        </p:tgtEl>
                                      </p:cBhvr>
                                    </p:animEffect>
                                    <p:anim calcmode="lin" valueType="num">
                                      <p:cBhvr>
                                        <p:cTn id="37" dur="1000"/>
                                        <p:tgtEl>
                                          <p:spTgt spid="8"/>
                                        </p:tgtEl>
                                        <p:attrNameLst>
                                          <p:attrName>ppt_x</p:attrName>
                                        </p:attrNameLst>
                                      </p:cBhvr>
                                      <p:tavLst>
                                        <p:tav tm="0">
                                          <p:val>
                                            <p:strVal val="ppt_x"/>
                                          </p:val>
                                        </p:tav>
                                        <p:tav tm="100000">
                                          <p:val>
                                            <p:strVal val="ppt_x"/>
                                          </p:val>
                                        </p:tav>
                                      </p:tavLst>
                                    </p:anim>
                                    <p:anim calcmode="lin" valueType="num">
                                      <p:cBhvr>
                                        <p:cTn id="38" dur="1000"/>
                                        <p:tgtEl>
                                          <p:spTgt spid="8"/>
                                        </p:tgtEl>
                                        <p:attrNameLst>
                                          <p:attrName>ppt_y</p:attrName>
                                        </p:attrNameLst>
                                      </p:cBhvr>
                                      <p:tavLst>
                                        <p:tav tm="0">
                                          <p:val>
                                            <p:strVal val="ppt_y"/>
                                          </p:val>
                                        </p:tav>
                                        <p:tav tm="100000">
                                          <p:val>
                                            <p:strVal val="ppt_y-.1"/>
                                          </p:val>
                                        </p:tav>
                                      </p:tavLst>
                                    </p:anim>
                                    <p:set>
                                      <p:cBhvr>
                                        <p:cTn id="3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6"/>
                </p:tgtEl>
              </p:cMediaNode>
            </p:audio>
            <p:audio>
              <p:cMediaNode vol="80000">
                <p:cTn id="43" fill="hold" display="0">
                  <p:stCondLst>
                    <p:cond delay="indefinite"/>
                  </p:stCondLst>
                  <p:endCondLst>
                    <p:cond evt="onStopAudio" delay="0">
                      <p:tgtEl>
                        <p:sldTgt/>
                      </p:tgtEl>
                    </p:cond>
                  </p:endCondLst>
                </p:cTn>
                <p:tgtEl>
                  <p:spTgt spid="13"/>
                </p:tgtEl>
              </p:cMediaNode>
            </p:audio>
            <p:audio>
              <p:cMediaNode vol="80000">
                <p:cTn id="44" fill="hold" display="0">
                  <p:stCondLst>
                    <p:cond delay="indefinite"/>
                  </p:stCondLst>
                  <p:endCondLst>
                    <p:cond evt="onStopAudio" delay="0">
                      <p:tgtEl>
                        <p:sldTgt/>
                      </p:tgtEl>
                    </p:cond>
                  </p:endCondLst>
                </p:cTn>
                <p:tgtEl>
                  <p:spTgt spid="14"/>
                </p:tgtEl>
              </p:cMediaNode>
            </p:audio>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3" cstate="print"/>
          <a:stretch>
            <a:fillRect/>
          </a:stretch>
        </p:blipFill>
        <p:spPr>
          <a:xfrm>
            <a:off x="-1466481" y="2642892"/>
            <a:ext cx="5491206" cy="5893002"/>
          </a:xfrm>
          <a:prstGeom prst="rect">
            <a:avLst/>
          </a:prstGeom>
        </p:spPr>
      </p:pic>
      <p:pic>
        <p:nvPicPr>
          <p:cNvPr id="3" name="Graphic 2">
            <a:extLst>
              <a:ext uri="{FF2B5EF4-FFF2-40B4-BE49-F238E27FC236}">
                <a16:creationId xmlns:a16="http://schemas.microsoft.com/office/drawing/2014/main" id="{592FD6DC-6C4B-7091-0CA5-C1C85746F7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76088">
            <a:off x="6478989" y="774461"/>
            <a:ext cx="5127568" cy="1895195"/>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5374335" y="1108971"/>
                <a:ext cx="7336875" cy="769441"/>
              </a:xfrm>
              <a:prstGeom prst="rect">
                <a:avLst/>
              </a:prstGeom>
              <a:noFill/>
            </p:spPr>
            <p:txBody>
              <a:bodyPr wrap="square" rtlCol="0">
                <a:spAutoFit/>
              </a:bodyPr>
              <a:lstStyle/>
              <a:p>
                <a:pPr lvl="0" algn="ctr">
                  <a:buClrTx/>
                </a:pPr>
                <a:r>
                  <a:rPr lang="vi-VN" sz="4400" kern="1200" dirty="0">
                    <a:solidFill>
                      <a:prstClr val="black"/>
                    </a:solidFill>
                    <a:latin typeface="UTM Avo" panose="02040603050506020204" pitchFamily="18" charset="0"/>
                    <a:ea typeface="+mn-ea"/>
                  </a:rPr>
                  <a:t>Tính 705 </a:t>
                </a:r>
                <a14:m>
                  <m:oMath xmlns:m="http://schemas.openxmlformats.org/officeDocument/2006/math">
                    <m:r>
                      <a:rPr lang="vi-VN" sz="4400" i="1" kern="1200" dirty="0" smtClean="0">
                        <a:solidFill>
                          <a:prstClr val="black"/>
                        </a:solidFill>
                        <a:latin typeface="Cambria Math" panose="02040503050406030204" pitchFamily="18" charset="0"/>
                        <a:ea typeface="+mn-ea"/>
                      </a:rPr>
                      <m:t>:</m:t>
                    </m:r>
                  </m:oMath>
                </a14:m>
                <a:r>
                  <a:rPr lang="vi-VN" sz="4400" kern="1200" dirty="0">
                    <a:solidFill>
                      <a:prstClr val="black"/>
                    </a:solidFill>
                    <a:latin typeface="UTM Avo" panose="02040603050506020204" pitchFamily="18" charset="0"/>
                    <a:ea typeface="+mn-ea"/>
                  </a:rPr>
                  <a:t> 5 </a:t>
                </a:r>
                <a14:m>
                  <m:oMath xmlns:m="http://schemas.openxmlformats.org/officeDocument/2006/math">
                    <m:r>
                      <a:rPr lang="vi-VN" sz="4400" i="1" kern="1200" dirty="0" smtClean="0">
                        <a:solidFill>
                          <a:prstClr val="black"/>
                        </a:solidFill>
                        <a:latin typeface="Cambria Math" panose="02040503050406030204" pitchFamily="18" charset="0"/>
                        <a:ea typeface="+mn-ea"/>
                      </a:rPr>
                      <m:t>=</m:t>
                    </m:r>
                  </m:oMath>
                </a14:m>
                <a:r>
                  <a:rPr lang="vi-VN" sz="4400" kern="1200" dirty="0">
                    <a:solidFill>
                      <a:prstClr val="black"/>
                    </a:solidFill>
                    <a:latin typeface="UTM Avo" panose="02040603050506020204" pitchFamily="18" charset="0"/>
                    <a:ea typeface="+mn-ea"/>
                  </a:rPr>
                  <a:t> ?</a:t>
                </a:r>
                <a:endParaRPr kumimoji="0" lang="en-US" sz="44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374335" y="1108971"/>
                <a:ext cx="7336875" cy="769441"/>
              </a:xfrm>
              <a:prstGeom prst="rect">
                <a:avLst/>
              </a:prstGeom>
              <a:blipFill>
                <a:blip r:embed="rId6"/>
                <a:stretch>
                  <a:fillRect t="-18254" b="-35714"/>
                </a:stretch>
              </a:blipFill>
            </p:spPr>
            <p:txBody>
              <a:bodyPr/>
              <a:lstStyle/>
              <a:p>
                <a:r>
                  <a:rPr lang="en-US">
                    <a:noFill/>
                  </a:rPr>
                  <a:t> </a:t>
                </a:r>
              </a:p>
            </p:txBody>
          </p:sp>
        </mc:Fallback>
      </mc:AlternateContent>
      <p:pic>
        <p:nvPicPr>
          <p:cNvPr id="14" name="Graphic 13">
            <a:extLst>
              <a:ext uri="{FF2B5EF4-FFF2-40B4-BE49-F238E27FC236}">
                <a16:creationId xmlns:a16="http://schemas.microsoft.com/office/drawing/2014/main" id="{F22000B1-6FC2-F327-F261-A41D3DAFFC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484" y="583998"/>
            <a:ext cx="5179058" cy="4117788"/>
          </a:xfrm>
          <a:prstGeom prst="rect">
            <a:avLst/>
          </a:prstGeom>
        </p:spPr>
      </p:pic>
      <p:pic>
        <p:nvPicPr>
          <p:cNvPr id="6" name="Picture 5" descr="6131d3148657a26e1bfe386e7ba65811.png">
            <a:hlinkClick r:id="rId9" action="ppaction://hlinksldjump"/>
          </p:cNvPr>
          <p:cNvPicPr>
            <a:picLocks noChangeAspect="1"/>
          </p:cNvPicPr>
          <p:nvPr/>
        </p:nvPicPr>
        <p:blipFill>
          <a:blip r:embed="rId10" cstate="print"/>
          <a:stretch>
            <a:fillRect/>
          </a:stretch>
        </p:blipFill>
        <p:spPr>
          <a:xfrm>
            <a:off x="9548219" y="3124200"/>
            <a:ext cx="2590800" cy="4117788"/>
          </a:xfrm>
          <a:prstGeom prst="rect">
            <a:avLst/>
          </a:prstGeom>
        </p:spPr>
      </p:pic>
      <p:grpSp>
        <p:nvGrpSpPr>
          <p:cNvPr id="31" name="Group 30">
            <a:extLst>
              <a:ext uri="{FF2B5EF4-FFF2-40B4-BE49-F238E27FC236}">
                <a16:creationId xmlns:a16="http://schemas.microsoft.com/office/drawing/2014/main" id="{CAA606AF-103B-D217-6032-304DE77D91CE}"/>
              </a:ext>
            </a:extLst>
          </p:cNvPr>
          <p:cNvGrpSpPr/>
          <p:nvPr/>
        </p:nvGrpSpPr>
        <p:grpSpPr>
          <a:xfrm>
            <a:off x="2123533" y="905771"/>
            <a:ext cx="2929235" cy="3411799"/>
            <a:chOff x="2218272" y="905771"/>
            <a:chExt cx="2929235" cy="3411799"/>
          </a:xfrm>
        </p:grpSpPr>
        <p:sp>
          <p:nvSpPr>
            <p:cNvPr id="5" name="TextBox 4">
              <a:extLst>
                <a:ext uri="{FF2B5EF4-FFF2-40B4-BE49-F238E27FC236}">
                  <a16:creationId xmlns:a16="http://schemas.microsoft.com/office/drawing/2014/main" id="{B0F17599-087C-431A-6C0A-729CB14C9667}"/>
                </a:ext>
              </a:extLst>
            </p:cNvPr>
            <p:cNvSpPr txBox="1"/>
            <p:nvPr/>
          </p:nvSpPr>
          <p:spPr>
            <a:xfrm>
              <a:off x="2218272" y="905771"/>
              <a:ext cx="1796933"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705</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cxnSp>
          <p:nvCxnSpPr>
            <p:cNvPr id="8" name="Straight Connector 7">
              <a:extLst>
                <a:ext uri="{FF2B5EF4-FFF2-40B4-BE49-F238E27FC236}">
                  <a16:creationId xmlns:a16="http://schemas.microsoft.com/office/drawing/2014/main" id="{5287EFF4-AD00-D4D3-EBE1-0C4CAC0CE11A}"/>
                </a:ext>
              </a:extLst>
            </p:cNvPr>
            <p:cNvCxnSpPr>
              <a:cxnSpLocks/>
            </p:cNvCxnSpPr>
            <p:nvPr/>
          </p:nvCxnSpPr>
          <p:spPr>
            <a:xfrm>
              <a:off x="3693702" y="996950"/>
              <a:ext cx="0" cy="1136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B37CA6-B7BB-8D43-738B-0C3F08C2C371}"/>
                </a:ext>
              </a:extLst>
            </p:cNvPr>
            <p:cNvCxnSpPr>
              <a:cxnSpLocks/>
            </p:cNvCxnSpPr>
            <p:nvPr/>
          </p:nvCxnSpPr>
          <p:spPr>
            <a:xfrm>
              <a:off x="3693702" y="1518858"/>
              <a:ext cx="8970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0A5813D-424A-7F54-3C4A-EC738FDB4CE4}"/>
                </a:ext>
              </a:extLst>
            </p:cNvPr>
            <p:cNvSpPr txBox="1"/>
            <p:nvPr/>
          </p:nvSpPr>
          <p:spPr>
            <a:xfrm>
              <a:off x="3885582" y="905771"/>
              <a:ext cx="449959"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5</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sp>
          <p:nvSpPr>
            <p:cNvPr id="18" name="TextBox 17">
              <a:extLst>
                <a:ext uri="{FF2B5EF4-FFF2-40B4-BE49-F238E27FC236}">
                  <a16:creationId xmlns:a16="http://schemas.microsoft.com/office/drawing/2014/main" id="{C0850694-1FB7-27F9-F381-4725651A726B}"/>
                </a:ext>
              </a:extLst>
            </p:cNvPr>
            <p:cNvSpPr txBox="1"/>
            <p:nvPr/>
          </p:nvSpPr>
          <p:spPr>
            <a:xfrm>
              <a:off x="2561465" y="1315379"/>
              <a:ext cx="618898"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5</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cxnSp>
          <p:nvCxnSpPr>
            <p:cNvPr id="19" name="Straight Connector 18">
              <a:extLst>
                <a:ext uri="{FF2B5EF4-FFF2-40B4-BE49-F238E27FC236}">
                  <a16:creationId xmlns:a16="http://schemas.microsoft.com/office/drawing/2014/main" id="{5FA8FCE6-C742-01DE-D6AD-96A8FAF17EF1}"/>
                </a:ext>
              </a:extLst>
            </p:cNvPr>
            <p:cNvCxnSpPr>
              <a:cxnSpLocks/>
            </p:cNvCxnSpPr>
            <p:nvPr/>
          </p:nvCxnSpPr>
          <p:spPr>
            <a:xfrm>
              <a:off x="2668356" y="1856018"/>
              <a:ext cx="5953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B5C02F2-BE2A-A3FC-50CD-9FF7A8B63C07}"/>
                </a:ext>
              </a:extLst>
            </p:cNvPr>
            <p:cNvSpPr txBox="1"/>
            <p:nvPr/>
          </p:nvSpPr>
          <p:spPr>
            <a:xfrm>
              <a:off x="2658975" y="1836968"/>
              <a:ext cx="721275"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20</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sp>
          <p:nvSpPr>
            <p:cNvPr id="22" name="TextBox 21">
              <a:extLst>
                <a:ext uri="{FF2B5EF4-FFF2-40B4-BE49-F238E27FC236}">
                  <a16:creationId xmlns:a16="http://schemas.microsoft.com/office/drawing/2014/main" id="{8C759703-C694-DD43-1951-514669EC07DC}"/>
                </a:ext>
              </a:extLst>
            </p:cNvPr>
            <p:cNvSpPr txBox="1"/>
            <p:nvPr/>
          </p:nvSpPr>
          <p:spPr>
            <a:xfrm>
              <a:off x="2658975" y="2276606"/>
              <a:ext cx="721275"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20</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cxnSp>
          <p:nvCxnSpPr>
            <p:cNvPr id="23" name="Straight Connector 22">
              <a:extLst>
                <a:ext uri="{FF2B5EF4-FFF2-40B4-BE49-F238E27FC236}">
                  <a16:creationId xmlns:a16="http://schemas.microsoft.com/office/drawing/2014/main" id="{C007B5AD-3BD9-FD2C-1CAA-A3A86F3DCAD2}"/>
                </a:ext>
              </a:extLst>
            </p:cNvPr>
            <p:cNvCxnSpPr>
              <a:cxnSpLocks/>
            </p:cNvCxnSpPr>
            <p:nvPr/>
          </p:nvCxnSpPr>
          <p:spPr>
            <a:xfrm>
              <a:off x="2758843" y="2841928"/>
              <a:ext cx="7387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F70FCF-35BB-4341-06B8-4AA8484E8025}"/>
                </a:ext>
              </a:extLst>
            </p:cNvPr>
            <p:cNvSpPr txBox="1"/>
            <p:nvPr/>
          </p:nvSpPr>
          <p:spPr>
            <a:xfrm>
              <a:off x="2870914" y="2822878"/>
              <a:ext cx="721275"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05</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sp>
          <p:nvSpPr>
            <p:cNvPr id="26" name="TextBox 25">
              <a:extLst>
                <a:ext uri="{FF2B5EF4-FFF2-40B4-BE49-F238E27FC236}">
                  <a16:creationId xmlns:a16="http://schemas.microsoft.com/office/drawing/2014/main" id="{EBBB8545-D3D8-7A81-82A9-CBB32B22B480}"/>
                </a:ext>
              </a:extLst>
            </p:cNvPr>
            <p:cNvSpPr txBox="1"/>
            <p:nvPr/>
          </p:nvSpPr>
          <p:spPr>
            <a:xfrm>
              <a:off x="3016323" y="3223503"/>
              <a:ext cx="626666"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5</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cxnSp>
          <p:nvCxnSpPr>
            <p:cNvPr id="27" name="Straight Connector 26">
              <a:extLst>
                <a:ext uri="{FF2B5EF4-FFF2-40B4-BE49-F238E27FC236}">
                  <a16:creationId xmlns:a16="http://schemas.microsoft.com/office/drawing/2014/main" id="{DAC6CB72-98D0-3891-3581-DDFF6D1A5440}"/>
                </a:ext>
              </a:extLst>
            </p:cNvPr>
            <p:cNvCxnSpPr>
              <a:cxnSpLocks/>
            </p:cNvCxnSpPr>
            <p:nvPr/>
          </p:nvCxnSpPr>
          <p:spPr>
            <a:xfrm>
              <a:off x="2870914" y="3773071"/>
              <a:ext cx="6266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70E0912-F478-75A5-A1F9-52B0CE16B538}"/>
                </a:ext>
              </a:extLst>
            </p:cNvPr>
            <p:cNvSpPr txBox="1"/>
            <p:nvPr/>
          </p:nvSpPr>
          <p:spPr>
            <a:xfrm>
              <a:off x="3108960" y="3732795"/>
              <a:ext cx="483229"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0</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sp>
          <p:nvSpPr>
            <p:cNvPr id="30" name="TextBox 29">
              <a:extLst>
                <a:ext uri="{FF2B5EF4-FFF2-40B4-BE49-F238E27FC236}">
                  <a16:creationId xmlns:a16="http://schemas.microsoft.com/office/drawing/2014/main" id="{76F35F0C-A15C-B8E0-18B5-6549A97A81D9}"/>
                </a:ext>
              </a:extLst>
            </p:cNvPr>
            <p:cNvSpPr txBox="1"/>
            <p:nvPr/>
          </p:nvSpPr>
          <p:spPr>
            <a:xfrm>
              <a:off x="3350574" y="1579732"/>
              <a:ext cx="1796933" cy="584775"/>
            </a:xfrm>
            <a:prstGeom prst="rect">
              <a:avLst/>
            </a:prstGeom>
            <a:noFill/>
          </p:spPr>
          <p:txBody>
            <a:bodyPr wrap="square" rtlCol="0">
              <a:spAutoFit/>
            </a:bodyPr>
            <a:lstStyle/>
            <a:p>
              <a:pPr lvl="0" algn="ctr">
                <a:buClrTx/>
              </a:pPr>
              <a:r>
                <a:rPr lang="en-US" sz="3200" b="1" kern="1200" dirty="0">
                  <a:solidFill>
                    <a:schemeClr val="accent2"/>
                  </a:solidFill>
                  <a:latin typeface="UTM Avo" panose="02040603050506020204" pitchFamily="18" charset="0"/>
                  <a:ea typeface="+mn-ea"/>
                </a:rPr>
                <a:t>141</a:t>
              </a:r>
              <a:endParaRPr kumimoji="0" lang="en-US" sz="3200" b="1" i="0" u="none" strike="noStrike" kern="1200" cap="none" spc="0" normalizeH="0" baseline="0" noProof="0" dirty="0">
                <a:ln>
                  <a:noFill/>
                </a:ln>
                <a:solidFill>
                  <a:schemeClr val="accent2"/>
                </a:solidFill>
                <a:effectLst/>
                <a:uLnTx/>
                <a:uFillTx/>
                <a:latin typeface="UTM Avo" panose="02040603050506020204" pitchFamily="18" charset="0"/>
                <a:ea typeface="+mn-ea"/>
                <a:sym typeface="Arial"/>
              </a:endParaRPr>
            </a:p>
          </p:txBody>
        </p:sp>
      </p:grpSp>
      <p:pic>
        <p:nvPicPr>
          <p:cNvPr id="2" name="Picture 1">
            <a:extLst>
              <a:ext uri="{FF2B5EF4-FFF2-40B4-BE49-F238E27FC236}">
                <a16:creationId xmlns:a16="http://schemas.microsoft.com/office/drawing/2014/main" id="{7202F396-8150-6B6A-84EA-29EF52304F5D}"/>
              </a:ext>
            </a:extLst>
          </p:cNvPr>
          <p:cNvPicPr>
            <a:picLocks noChangeAspect="1"/>
          </p:cNvPicPr>
          <p:nvPr/>
        </p:nvPicPr>
        <p:blipFill>
          <a:blip r:embed="rId11"/>
          <a:stretch>
            <a:fillRect/>
          </a:stretch>
        </p:blipFill>
        <p:spPr>
          <a:xfrm>
            <a:off x="0" y="0"/>
            <a:ext cx="840794" cy="937549"/>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3f7e749c750b79cbde134e7bcf00a140.png">
            <a:extLst>
              <a:ext uri="{FF2B5EF4-FFF2-40B4-BE49-F238E27FC236}">
                <a16:creationId xmlns:a16="http://schemas.microsoft.com/office/drawing/2014/main" id="{57AE0E31-310F-A670-47BE-2B54ABF2ED20}"/>
              </a:ext>
            </a:extLst>
          </p:cNvPr>
          <p:cNvPicPr>
            <a:picLocks noChangeAspect="1"/>
          </p:cNvPicPr>
          <p:nvPr/>
        </p:nvPicPr>
        <p:blipFill>
          <a:blip r:embed="rId3" cstate="print"/>
          <a:stretch>
            <a:fillRect/>
          </a:stretch>
        </p:blipFill>
        <p:spPr>
          <a:xfrm>
            <a:off x="-1466481" y="2642892"/>
            <a:ext cx="5491206" cy="5893002"/>
          </a:xfrm>
          <a:prstGeom prst="rect">
            <a:avLst/>
          </a:prstGeom>
        </p:spPr>
      </p:pic>
      <p:pic>
        <p:nvPicPr>
          <p:cNvPr id="10" name="Graphic 9">
            <a:extLst>
              <a:ext uri="{FF2B5EF4-FFF2-40B4-BE49-F238E27FC236}">
                <a16:creationId xmlns:a16="http://schemas.microsoft.com/office/drawing/2014/main" id="{1665ECF2-209C-405C-C825-BEC612FAA2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76088">
            <a:off x="6478989" y="774461"/>
            <a:ext cx="5127568" cy="189519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04CA3F-6AD0-0FB2-0A2E-C108B1050550}"/>
                  </a:ext>
                </a:extLst>
              </p:cNvPr>
              <p:cNvSpPr txBox="1"/>
              <p:nvPr/>
            </p:nvSpPr>
            <p:spPr>
              <a:xfrm>
                <a:off x="5374335" y="1108971"/>
                <a:ext cx="7336875" cy="769441"/>
              </a:xfrm>
              <a:prstGeom prst="rect">
                <a:avLst/>
              </a:prstGeom>
              <a:noFill/>
            </p:spPr>
            <p:txBody>
              <a:bodyPr wrap="square" rtlCol="0">
                <a:spAutoFit/>
              </a:bodyPr>
              <a:lstStyle/>
              <a:p>
                <a:pPr lvl="0" algn="ctr">
                  <a:buClrTx/>
                </a:pPr>
                <a:r>
                  <a:rPr lang="vi-VN" sz="4400" kern="1200" dirty="0">
                    <a:solidFill>
                      <a:prstClr val="black"/>
                    </a:solidFill>
                    <a:latin typeface="UTM Avo" panose="02040603050506020204" pitchFamily="18" charset="0"/>
                    <a:ea typeface="+mn-ea"/>
                  </a:rPr>
                  <a:t>Tính </a:t>
                </a:r>
                <a:r>
                  <a:rPr lang="en-US" sz="4400" kern="1200" dirty="0">
                    <a:solidFill>
                      <a:prstClr val="black"/>
                    </a:solidFill>
                    <a:latin typeface="UTM Avo" panose="02040603050506020204" pitchFamily="18" charset="0"/>
                    <a:ea typeface="+mn-ea"/>
                  </a:rPr>
                  <a:t>847</a:t>
                </a:r>
                <a:r>
                  <a:rPr lang="vi-VN" sz="4400" kern="1200" dirty="0">
                    <a:solidFill>
                      <a:prstClr val="black"/>
                    </a:solidFill>
                    <a:latin typeface="UTM Avo" panose="02040603050506020204" pitchFamily="18" charset="0"/>
                    <a:ea typeface="+mn-ea"/>
                  </a:rPr>
                  <a:t> </a:t>
                </a:r>
                <a14:m>
                  <m:oMath xmlns:m="http://schemas.openxmlformats.org/officeDocument/2006/math">
                    <m:r>
                      <a:rPr lang="vi-VN" sz="4400" i="1" kern="1200" dirty="0" smtClean="0">
                        <a:solidFill>
                          <a:prstClr val="black"/>
                        </a:solidFill>
                        <a:latin typeface="Cambria Math" panose="02040503050406030204" pitchFamily="18" charset="0"/>
                        <a:ea typeface="+mn-ea"/>
                      </a:rPr>
                      <m:t>:</m:t>
                    </m:r>
                  </m:oMath>
                </a14:m>
                <a:r>
                  <a:rPr lang="vi-VN" sz="4400" kern="1200" dirty="0">
                    <a:solidFill>
                      <a:prstClr val="black"/>
                    </a:solidFill>
                    <a:latin typeface="UTM Avo" panose="02040603050506020204" pitchFamily="18" charset="0"/>
                    <a:ea typeface="+mn-ea"/>
                  </a:rPr>
                  <a:t> </a:t>
                </a:r>
                <a:r>
                  <a:rPr lang="en-US" sz="4400" kern="1200" dirty="0">
                    <a:solidFill>
                      <a:prstClr val="black"/>
                    </a:solidFill>
                    <a:latin typeface="UTM Avo" panose="02040603050506020204" pitchFamily="18" charset="0"/>
                    <a:ea typeface="+mn-ea"/>
                  </a:rPr>
                  <a:t>7</a:t>
                </a:r>
                <a:r>
                  <a:rPr lang="vi-VN" sz="4400" kern="1200" dirty="0">
                    <a:solidFill>
                      <a:prstClr val="black"/>
                    </a:solidFill>
                    <a:latin typeface="UTM Avo" panose="02040603050506020204" pitchFamily="18" charset="0"/>
                    <a:ea typeface="+mn-ea"/>
                  </a:rPr>
                  <a:t> </a:t>
                </a:r>
                <a14:m>
                  <m:oMath xmlns:m="http://schemas.openxmlformats.org/officeDocument/2006/math">
                    <m:r>
                      <a:rPr lang="vi-VN" sz="4400" i="1" kern="1200" dirty="0" smtClean="0">
                        <a:solidFill>
                          <a:prstClr val="black"/>
                        </a:solidFill>
                        <a:latin typeface="Cambria Math" panose="02040503050406030204" pitchFamily="18" charset="0"/>
                        <a:ea typeface="+mn-ea"/>
                      </a:rPr>
                      <m:t>=</m:t>
                    </m:r>
                  </m:oMath>
                </a14:m>
                <a:r>
                  <a:rPr lang="vi-VN" sz="4400" kern="1200" dirty="0">
                    <a:solidFill>
                      <a:prstClr val="black"/>
                    </a:solidFill>
                    <a:latin typeface="UTM Avo" panose="02040603050506020204" pitchFamily="18" charset="0"/>
                    <a:ea typeface="+mn-ea"/>
                  </a:rPr>
                  <a:t> ?</a:t>
                </a:r>
                <a:endParaRPr kumimoji="0" lang="en-US" sz="44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mc:Choice>
        <mc:Fallback xmlns="">
          <p:sp>
            <p:nvSpPr>
              <p:cNvPr id="11" name="TextBox 10">
                <a:extLst>
                  <a:ext uri="{FF2B5EF4-FFF2-40B4-BE49-F238E27FC236}">
                    <a16:creationId xmlns:a16="http://schemas.microsoft.com/office/drawing/2014/main" id="{B704CA3F-6AD0-0FB2-0A2E-C108B1050550}"/>
                  </a:ext>
                </a:extLst>
              </p:cNvPr>
              <p:cNvSpPr txBox="1">
                <a:spLocks noRot="1" noChangeAspect="1" noMove="1" noResize="1" noEditPoints="1" noAdjustHandles="1" noChangeArrowheads="1" noChangeShapeType="1" noTextEdit="1"/>
              </p:cNvSpPr>
              <p:nvPr/>
            </p:nvSpPr>
            <p:spPr>
              <a:xfrm>
                <a:off x="5374335" y="1108971"/>
                <a:ext cx="7336875" cy="769441"/>
              </a:xfrm>
              <a:prstGeom prst="rect">
                <a:avLst/>
              </a:prstGeom>
              <a:blipFill>
                <a:blip r:embed="rId6"/>
                <a:stretch>
                  <a:fillRect t="-18254" b="-35714"/>
                </a:stretch>
              </a:blipFill>
            </p:spPr>
            <p:txBody>
              <a:bodyPr/>
              <a:lstStyle/>
              <a:p>
                <a:r>
                  <a:rPr lang="en-US">
                    <a:noFill/>
                  </a:rPr>
                  <a:t> </a:t>
                </a:r>
              </a:p>
            </p:txBody>
          </p:sp>
        </mc:Fallback>
      </mc:AlternateContent>
      <p:pic>
        <p:nvPicPr>
          <p:cNvPr id="12" name="Graphic 11">
            <a:extLst>
              <a:ext uri="{FF2B5EF4-FFF2-40B4-BE49-F238E27FC236}">
                <a16:creationId xmlns:a16="http://schemas.microsoft.com/office/drawing/2014/main" id="{252E9568-459D-1361-73FC-BD167A8B1E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484" y="583998"/>
            <a:ext cx="5179058" cy="4117788"/>
          </a:xfrm>
          <a:prstGeom prst="rect">
            <a:avLst/>
          </a:prstGeom>
        </p:spPr>
      </p:pic>
      <p:pic>
        <p:nvPicPr>
          <p:cNvPr id="13" name="Picture 12" descr="6131d3148657a26e1bfe386e7ba65811.png">
            <a:hlinkClick r:id="rId9" action="ppaction://hlinksldjump"/>
            <a:extLst>
              <a:ext uri="{FF2B5EF4-FFF2-40B4-BE49-F238E27FC236}">
                <a16:creationId xmlns:a16="http://schemas.microsoft.com/office/drawing/2014/main" id="{ED758C1B-2C90-935F-A7A7-D0B631FD5F89}"/>
              </a:ext>
            </a:extLst>
          </p:cNvPr>
          <p:cNvPicPr>
            <a:picLocks noChangeAspect="1"/>
          </p:cNvPicPr>
          <p:nvPr/>
        </p:nvPicPr>
        <p:blipFill>
          <a:blip r:embed="rId6" cstate="print"/>
          <a:stretch>
            <a:fillRect/>
          </a:stretch>
        </p:blipFill>
        <p:spPr>
          <a:xfrm>
            <a:off x="9548219" y="3124200"/>
            <a:ext cx="2590800" cy="4117788"/>
          </a:xfrm>
          <a:prstGeom prst="rect">
            <a:avLst/>
          </a:prstGeom>
        </p:spPr>
      </p:pic>
      <p:grpSp>
        <p:nvGrpSpPr>
          <p:cNvPr id="15" name="Group 14">
            <a:extLst>
              <a:ext uri="{FF2B5EF4-FFF2-40B4-BE49-F238E27FC236}">
                <a16:creationId xmlns:a16="http://schemas.microsoft.com/office/drawing/2014/main" id="{9857BE2C-644E-8594-766E-D7784B11BC2A}"/>
              </a:ext>
            </a:extLst>
          </p:cNvPr>
          <p:cNvGrpSpPr/>
          <p:nvPr/>
        </p:nvGrpSpPr>
        <p:grpSpPr>
          <a:xfrm>
            <a:off x="2123533" y="905771"/>
            <a:ext cx="2929235" cy="3411799"/>
            <a:chOff x="2218272" y="905771"/>
            <a:chExt cx="2929235" cy="3411799"/>
          </a:xfrm>
        </p:grpSpPr>
        <p:sp>
          <p:nvSpPr>
            <p:cNvPr id="16" name="TextBox 15">
              <a:extLst>
                <a:ext uri="{FF2B5EF4-FFF2-40B4-BE49-F238E27FC236}">
                  <a16:creationId xmlns:a16="http://schemas.microsoft.com/office/drawing/2014/main" id="{57CCCB9F-5C4E-3F73-3079-63D8C809413A}"/>
                </a:ext>
              </a:extLst>
            </p:cNvPr>
            <p:cNvSpPr txBox="1"/>
            <p:nvPr/>
          </p:nvSpPr>
          <p:spPr>
            <a:xfrm>
              <a:off x="2218272" y="905771"/>
              <a:ext cx="1796933"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847</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cxnSp>
          <p:nvCxnSpPr>
            <p:cNvPr id="17" name="Straight Connector 16">
              <a:extLst>
                <a:ext uri="{FF2B5EF4-FFF2-40B4-BE49-F238E27FC236}">
                  <a16:creationId xmlns:a16="http://schemas.microsoft.com/office/drawing/2014/main" id="{35B889F8-5486-38D8-242C-C30CBABC7637}"/>
                </a:ext>
              </a:extLst>
            </p:cNvPr>
            <p:cNvCxnSpPr>
              <a:cxnSpLocks/>
            </p:cNvCxnSpPr>
            <p:nvPr/>
          </p:nvCxnSpPr>
          <p:spPr>
            <a:xfrm>
              <a:off x="3693702" y="996950"/>
              <a:ext cx="0" cy="1136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8479A8-7FF0-B0B6-08EE-A0F23C1B9ED3}"/>
                </a:ext>
              </a:extLst>
            </p:cNvPr>
            <p:cNvCxnSpPr>
              <a:cxnSpLocks/>
            </p:cNvCxnSpPr>
            <p:nvPr/>
          </p:nvCxnSpPr>
          <p:spPr>
            <a:xfrm>
              <a:off x="3693702" y="1518858"/>
              <a:ext cx="8970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244D82-FDF9-D742-390F-EDE7D98BB99B}"/>
                </a:ext>
              </a:extLst>
            </p:cNvPr>
            <p:cNvSpPr txBox="1"/>
            <p:nvPr/>
          </p:nvSpPr>
          <p:spPr>
            <a:xfrm>
              <a:off x="3885582" y="905771"/>
              <a:ext cx="449959"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7</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sp>
          <p:nvSpPr>
            <p:cNvPr id="20" name="TextBox 19">
              <a:extLst>
                <a:ext uri="{FF2B5EF4-FFF2-40B4-BE49-F238E27FC236}">
                  <a16:creationId xmlns:a16="http://schemas.microsoft.com/office/drawing/2014/main" id="{9D5155D3-39D3-387C-06E9-B60567B1E241}"/>
                </a:ext>
              </a:extLst>
            </p:cNvPr>
            <p:cNvSpPr txBox="1"/>
            <p:nvPr/>
          </p:nvSpPr>
          <p:spPr>
            <a:xfrm>
              <a:off x="2561465" y="1315379"/>
              <a:ext cx="618898"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7</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cxnSp>
          <p:nvCxnSpPr>
            <p:cNvPr id="21" name="Straight Connector 20">
              <a:extLst>
                <a:ext uri="{FF2B5EF4-FFF2-40B4-BE49-F238E27FC236}">
                  <a16:creationId xmlns:a16="http://schemas.microsoft.com/office/drawing/2014/main" id="{8C226A82-E0DD-9B9F-3CE9-26C9C4201756}"/>
                </a:ext>
              </a:extLst>
            </p:cNvPr>
            <p:cNvCxnSpPr>
              <a:cxnSpLocks/>
            </p:cNvCxnSpPr>
            <p:nvPr/>
          </p:nvCxnSpPr>
          <p:spPr>
            <a:xfrm>
              <a:off x="2668356" y="1856018"/>
              <a:ext cx="5953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19728E-67DA-E802-A003-2B8CE8AA6BE1}"/>
                </a:ext>
              </a:extLst>
            </p:cNvPr>
            <p:cNvSpPr txBox="1"/>
            <p:nvPr/>
          </p:nvSpPr>
          <p:spPr>
            <a:xfrm>
              <a:off x="2658975" y="1836968"/>
              <a:ext cx="721275"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14</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sp>
          <p:nvSpPr>
            <p:cNvPr id="23" name="TextBox 22">
              <a:extLst>
                <a:ext uri="{FF2B5EF4-FFF2-40B4-BE49-F238E27FC236}">
                  <a16:creationId xmlns:a16="http://schemas.microsoft.com/office/drawing/2014/main" id="{08C89A47-C3C7-EF93-5E62-C74C1D3CE542}"/>
                </a:ext>
              </a:extLst>
            </p:cNvPr>
            <p:cNvSpPr txBox="1"/>
            <p:nvPr/>
          </p:nvSpPr>
          <p:spPr>
            <a:xfrm>
              <a:off x="2658975" y="2276606"/>
              <a:ext cx="721275"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14</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cxnSp>
          <p:nvCxnSpPr>
            <p:cNvPr id="24" name="Straight Connector 23">
              <a:extLst>
                <a:ext uri="{FF2B5EF4-FFF2-40B4-BE49-F238E27FC236}">
                  <a16:creationId xmlns:a16="http://schemas.microsoft.com/office/drawing/2014/main" id="{FD64F876-1AF6-7DE7-F996-454393718EBF}"/>
                </a:ext>
              </a:extLst>
            </p:cNvPr>
            <p:cNvCxnSpPr>
              <a:cxnSpLocks/>
            </p:cNvCxnSpPr>
            <p:nvPr/>
          </p:nvCxnSpPr>
          <p:spPr>
            <a:xfrm>
              <a:off x="2758843" y="2841928"/>
              <a:ext cx="7387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EB88F0F-AC62-2E1E-43AE-94A47517A3C5}"/>
                </a:ext>
              </a:extLst>
            </p:cNvPr>
            <p:cNvSpPr txBox="1"/>
            <p:nvPr/>
          </p:nvSpPr>
          <p:spPr>
            <a:xfrm>
              <a:off x="2870914" y="2822878"/>
              <a:ext cx="721275"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07</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sp>
          <p:nvSpPr>
            <p:cNvPr id="26" name="TextBox 25">
              <a:extLst>
                <a:ext uri="{FF2B5EF4-FFF2-40B4-BE49-F238E27FC236}">
                  <a16:creationId xmlns:a16="http://schemas.microsoft.com/office/drawing/2014/main" id="{35180C1B-BA6B-6810-2472-4206C1BCCC0E}"/>
                </a:ext>
              </a:extLst>
            </p:cNvPr>
            <p:cNvSpPr txBox="1"/>
            <p:nvPr/>
          </p:nvSpPr>
          <p:spPr>
            <a:xfrm>
              <a:off x="3108960" y="3223503"/>
              <a:ext cx="483229"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7</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cxnSp>
          <p:nvCxnSpPr>
            <p:cNvPr id="27" name="Straight Connector 26">
              <a:extLst>
                <a:ext uri="{FF2B5EF4-FFF2-40B4-BE49-F238E27FC236}">
                  <a16:creationId xmlns:a16="http://schemas.microsoft.com/office/drawing/2014/main" id="{46F1744D-7547-01A3-AD40-068F803F0589}"/>
                </a:ext>
              </a:extLst>
            </p:cNvPr>
            <p:cNvCxnSpPr>
              <a:cxnSpLocks/>
            </p:cNvCxnSpPr>
            <p:nvPr/>
          </p:nvCxnSpPr>
          <p:spPr>
            <a:xfrm>
              <a:off x="2870914" y="3773071"/>
              <a:ext cx="6266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1825545-CACE-90CD-8B42-18AE51C01DCD}"/>
                </a:ext>
              </a:extLst>
            </p:cNvPr>
            <p:cNvSpPr txBox="1"/>
            <p:nvPr/>
          </p:nvSpPr>
          <p:spPr>
            <a:xfrm>
              <a:off x="3108960" y="3732795"/>
              <a:ext cx="483229" cy="584775"/>
            </a:xfrm>
            <a:prstGeom prst="rect">
              <a:avLst/>
            </a:prstGeom>
            <a:noFill/>
          </p:spPr>
          <p:txBody>
            <a:bodyPr wrap="square" rtlCol="0">
              <a:spAutoFit/>
            </a:bodyPr>
            <a:lstStyle/>
            <a:p>
              <a:pPr lvl="0" algn="ctr">
                <a:buClrTx/>
              </a:pPr>
              <a:r>
                <a:rPr lang="en-US" sz="3200" kern="1200" dirty="0">
                  <a:solidFill>
                    <a:prstClr val="black"/>
                  </a:solidFill>
                  <a:latin typeface="UTM Avo" panose="02040603050506020204" pitchFamily="18" charset="0"/>
                  <a:ea typeface="+mn-ea"/>
                </a:rPr>
                <a:t>0</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sym typeface="Arial"/>
              </a:endParaRPr>
            </a:p>
          </p:txBody>
        </p:sp>
        <p:sp>
          <p:nvSpPr>
            <p:cNvPr id="29" name="TextBox 28">
              <a:extLst>
                <a:ext uri="{FF2B5EF4-FFF2-40B4-BE49-F238E27FC236}">
                  <a16:creationId xmlns:a16="http://schemas.microsoft.com/office/drawing/2014/main" id="{5F1E358E-5D70-17C5-D2B9-C7ABEBE0141A}"/>
                </a:ext>
              </a:extLst>
            </p:cNvPr>
            <p:cNvSpPr txBox="1"/>
            <p:nvPr/>
          </p:nvSpPr>
          <p:spPr>
            <a:xfrm>
              <a:off x="3350574" y="1579732"/>
              <a:ext cx="1796933" cy="584775"/>
            </a:xfrm>
            <a:prstGeom prst="rect">
              <a:avLst/>
            </a:prstGeom>
            <a:noFill/>
          </p:spPr>
          <p:txBody>
            <a:bodyPr wrap="square" rtlCol="0">
              <a:spAutoFit/>
            </a:bodyPr>
            <a:lstStyle/>
            <a:p>
              <a:pPr lvl="0" algn="ctr">
                <a:buClrTx/>
              </a:pPr>
              <a:r>
                <a:rPr lang="en-US" sz="3200" b="1" kern="1200" dirty="0">
                  <a:solidFill>
                    <a:schemeClr val="accent2"/>
                  </a:solidFill>
                  <a:latin typeface="UTM Avo" panose="02040603050506020204" pitchFamily="18" charset="0"/>
                  <a:ea typeface="+mn-ea"/>
                </a:rPr>
                <a:t>121</a:t>
              </a:r>
              <a:endParaRPr kumimoji="0" lang="en-US" sz="3200" b="1" i="0" u="none" strike="noStrike" kern="1200" cap="none" spc="0" normalizeH="0" baseline="0" noProof="0" dirty="0">
                <a:ln>
                  <a:noFill/>
                </a:ln>
                <a:solidFill>
                  <a:schemeClr val="accent2"/>
                </a:solidFill>
                <a:effectLst/>
                <a:uLnTx/>
                <a:uFillTx/>
                <a:latin typeface="UTM Avo" panose="02040603050506020204" pitchFamily="18" charset="0"/>
                <a:ea typeface="+mn-ea"/>
                <a:sym typeface="Arial"/>
              </a:endParaRPr>
            </a:p>
          </p:txBody>
        </p:sp>
      </p:grpSp>
      <p:pic>
        <p:nvPicPr>
          <p:cNvPr id="3" name="Picture 2">
            <a:extLst>
              <a:ext uri="{FF2B5EF4-FFF2-40B4-BE49-F238E27FC236}">
                <a16:creationId xmlns:a16="http://schemas.microsoft.com/office/drawing/2014/main" id="{78B5773E-C456-46D9-D098-5D177F9606B3}"/>
              </a:ext>
            </a:extLst>
          </p:cNvPr>
          <p:cNvPicPr>
            <a:picLocks noChangeAspect="1"/>
          </p:cNvPicPr>
          <p:nvPr/>
        </p:nvPicPr>
        <p:blipFill>
          <a:blip r:embed="rId10"/>
          <a:stretch>
            <a:fillRect/>
          </a:stretch>
        </p:blipFill>
        <p:spPr>
          <a:xfrm>
            <a:off x="0" y="0"/>
            <a:ext cx="840794" cy="937549"/>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0BFA5379-DFFC-1703-B071-B0F93DB02900}"/>
              </a:ext>
            </a:extLst>
          </p:cNvPr>
          <p:cNvGrpSpPr/>
          <p:nvPr/>
        </p:nvGrpSpPr>
        <p:grpSpPr>
          <a:xfrm>
            <a:off x="4727728" y="2592648"/>
            <a:ext cx="2736543" cy="1558939"/>
            <a:chOff x="309542" y="967667"/>
            <a:chExt cx="2878585" cy="1558939"/>
          </a:xfrm>
        </p:grpSpPr>
        <p:pic>
          <p:nvPicPr>
            <p:cNvPr id="3" name="Picture 2">
              <a:hlinkClick r:id="rId4"/>
              <a:extLst>
                <a:ext uri="{FF2B5EF4-FFF2-40B4-BE49-F238E27FC236}">
                  <a16:creationId xmlns:a16="http://schemas.microsoft.com/office/drawing/2014/main" id="{CDA9B48A-CBEE-727A-21A3-EB1AAD003D3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4C30B2EE-0566-B183-7D47-5F1DDE9FDE4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latin typeface="UTM Avo" panose="02040603050506020204" pitchFamily="18" charset="0"/>
              </a:rPr>
              <a:t>2</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980463"/>
            <a:ext cx="4436243"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Đặt tính rồi tính</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80ABE533-B54F-C7EA-42A1-2478EED37251}"/>
                  </a:ext>
                </a:extLst>
              </p:cNvPr>
              <p:cNvGraphicFramePr>
                <a:graphicFrameLocks noGrp="1"/>
              </p:cNvGraphicFramePr>
              <p:nvPr>
                <p:extLst>
                  <p:ext uri="{D42A27DB-BD31-4B8C-83A1-F6EECF244321}">
                    <p14:modId xmlns:p14="http://schemas.microsoft.com/office/powerpoint/2010/main" val="1834190680"/>
                  </p:ext>
                </p:extLst>
              </p:nvPr>
            </p:nvGraphicFramePr>
            <p:xfrm>
              <a:off x="1366158" y="1850923"/>
              <a:ext cx="9026070" cy="2106875"/>
            </p:xfrm>
            <a:graphic>
              <a:graphicData uri="http://schemas.openxmlformats.org/drawingml/2006/table">
                <a:tbl>
                  <a:tblPr firstRow="1" firstCol="1" bandRow="1"/>
                  <a:tblGrid>
                    <a:gridCol w="2567126">
                      <a:extLst>
                        <a:ext uri="{9D8B030D-6E8A-4147-A177-3AD203B41FA5}">
                          <a16:colId xmlns:a16="http://schemas.microsoft.com/office/drawing/2014/main" val="20000"/>
                        </a:ext>
                      </a:extLst>
                    </a:gridCol>
                    <a:gridCol w="3578419">
                      <a:extLst>
                        <a:ext uri="{9D8B030D-6E8A-4147-A177-3AD203B41FA5}">
                          <a16:colId xmlns:a16="http://schemas.microsoft.com/office/drawing/2014/main" val="20001"/>
                        </a:ext>
                      </a:extLst>
                    </a:gridCol>
                    <a:gridCol w="2880525">
                      <a:extLst>
                        <a:ext uri="{9D8B030D-6E8A-4147-A177-3AD203B41FA5}">
                          <a16:colId xmlns:a16="http://schemas.microsoft.com/office/drawing/2014/main" val="20002"/>
                        </a:ext>
                      </a:extLst>
                    </a:gridCol>
                  </a:tblGrid>
                  <a:tr h="703591">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a) 955 </a:t>
                          </a:r>
                          <a14:m>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5</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b) 5 428 </a:t>
                          </a:r>
                          <a14:m>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2</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c) 32 457 </a:t>
                          </a:r>
                          <a14:m>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2</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682171">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348 </a:t>
                          </a:r>
                          <a14:m>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3</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6 729 </a:t>
                          </a:r>
                          <a14:m>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3</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52 645 </a:t>
                          </a:r>
                          <a14:m>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4</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721113">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764 </a:t>
                          </a:r>
                          <a14:m>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4</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4 856 </a:t>
                          </a:r>
                          <a14:m>
                            <m:oMath xmlns:m="http://schemas.openxmlformats.org/officeDocument/2006/math">
                              <m:r>
                                <a:rPr lang="en-US" sz="2800" i="1" dirty="0" smtClean="0">
                                  <a:solidFill>
                                    <a:schemeClr val="tx1"/>
                                  </a:solidFill>
                                  <a:effectLst/>
                                  <a:latin typeface="Cambria Math" panose="02040503050406030204" pitchFamily="18" charset="0"/>
                                </a:rPr>
                                <m:t>: </m:t>
                              </m:r>
                            </m:oMath>
                          </a14:m>
                          <a:r>
                            <a:rPr lang="en-US" sz="2800" dirty="0">
                              <a:solidFill>
                                <a:schemeClr val="tx1"/>
                              </a:solidFill>
                              <a:effectLst/>
                              <a:latin typeface="UTM Avo" panose="02040603050506020204" pitchFamily="18" charset="0"/>
                            </a:rPr>
                            <a:t>4</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84 674 </a:t>
                          </a:r>
                          <a14:m>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6</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mc:Choice>
        <mc:Fallback xmlns="">
          <p:graphicFrame>
            <p:nvGraphicFramePr>
              <p:cNvPr id="3" name="Table 2">
                <a:extLst>
                  <a:ext uri="{FF2B5EF4-FFF2-40B4-BE49-F238E27FC236}">
                    <a16:creationId xmlns:a16="http://schemas.microsoft.com/office/drawing/2014/main" id="{80ABE533-B54F-C7EA-42A1-2478EED37251}"/>
                  </a:ext>
                </a:extLst>
              </p:cNvPr>
              <p:cNvGraphicFramePr>
                <a:graphicFrameLocks noGrp="1"/>
              </p:cNvGraphicFramePr>
              <p:nvPr>
                <p:extLst>
                  <p:ext uri="{D42A27DB-BD31-4B8C-83A1-F6EECF244321}">
                    <p14:modId xmlns:p14="http://schemas.microsoft.com/office/powerpoint/2010/main" val="1834190680"/>
                  </p:ext>
                </p:extLst>
              </p:nvPr>
            </p:nvGraphicFramePr>
            <p:xfrm>
              <a:off x="1366158" y="1850923"/>
              <a:ext cx="9026070" cy="2106875"/>
            </p:xfrm>
            <a:graphic>
              <a:graphicData uri="http://schemas.openxmlformats.org/drawingml/2006/table">
                <a:tbl>
                  <a:tblPr firstRow="1" firstCol="1" bandRow="1"/>
                  <a:tblGrid>
                    <a:gridCol w="2567126">
                      <a:extLst>
                        <a:ext uri="{9D8B030D-6E8A-4147-A177-3AD203B41FA5}">
                          <a16:colId xmlns:a16="http://schemas.microsoft.com/office/drawing/2014/main" val="20000"/>
                        </a:ext>
                      </a:extLst>
                    </a:gridCol>
                    <a:gridCol w="3578419">
                      <a:extLst>
                        <a:ext uri="{9D8B030D-6E8A-4147-A177-3AD203B41FA5}">
                          <a16:colId xmlns:a16="http://schemas.microsoft.com/office/drawing/2014/main" val="20001"/>
                        </a:ext>
                      </a:extLst>
                    </a:gridCol>
                    <a:gridCol w="2880525">
                      <a:extLst>
                        <a:ext uri="{9D8B030D-6E8A-4147-A177-3AD203B41FA5}">
                          <a16:colId xmlns:a16="http://schemas.microsoft.com/office/drawing/2014/main" val="20002"/>
                        </a:ext>
                      </a:extLst>
                    </a:gridCol>
                  </a:tblGrid>
                  <a:tr h="703591">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a) 955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5</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b) 5 428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2</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c) 32 457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2</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682171">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348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3</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6 729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3</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52 645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4</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721113">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764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4</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     4 856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 </m:t>
                              </m:r>
                            </m:oMath>
                          </a14:m>
                          <a:r>
                            <a:rPr lang="en-US" sz="2800" dirty="0">
                              <a:solidFill>
                                <a:schemeClr val="tx1"/>
                              </a:solidFill>
                              <a:effectLst/>
                              <a:latin typeface="UTM Avo" panose="02040603050506020204" pitchFamily="18" charset="0"/>
                            </a:rPr>
                            <a:t>4</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Bef>
                              <a:spcPts val="100"/>
                            </a:spcBef>
                            <a:spcAft>
                              <a:spcPts val="100"/>
                            </a:spcAft>
                            <a:tabLst>
                              <a:tab pos="5941060" algn="l"/>
                            </a:tabLst>
                          </a:pPr>
                          <a:r>
                            <a:rPr lang="en-US" sz="2800" dirty="0">
                              <a:solidFill>
                                <a:schemeClr val="tx1"/>
                              </a:solidFill>
                              <a:effectLst/>
                              <a:latin typeface="UTM Avo" panose="02040603050506020204" pitchFamily="18" charset="0"/>
                            </a:rPr>
                            <a:t>84 674 </a:t>
                          </a:r>
                          <a14:m xmlns:a14="http://schemas.microsoft.com/office/drawing/2010/main">
                            <m:oMath xmlns:m="http://schemas.openxmlformats.org/officeDocument/2006/math">
                              <m:r>
                                <a:rPr lang="en-US" sz="2800" i="1" dirty="0" smtClean="0">
                                  <a:solidFill>
                                    <a:schemeClr val="tx1"/>
                                  </a:solidFill>
                                  <a:effectLst/>
                                  <a:latin typeface="Cambria Math" panose="02040503050406030204" pitchFamily="18" charset="0"/>
                                </a:rPr>
                                <m:t>:</m:t>
                              </m:r>
                            </m:oMath>
                          </a14:m>
                          <a:r>
                            <a:rPr lang="en-US" sz="2800" dirty="0">
                              <a:solidFill>
                                <a:schemeClr val="tx1"/>
                              </a:solidFill>
                              <a:effectLst/>
                              <a:latin typeface="UTM Avo" panose="02040603050506020204" pitchFamily="18" charset="0"/>
                            </a:rPr>
                            <a:t> 6</a:t>
                          </a:r>
                          <a:endParaRPr lang="en-US" sz="2400" dirty="0">
                            <a:solidFill>
                              <a:schemeClr val="tx1"/>
                            </a:solidFill>
                            <a:effectLst/>
                            <a:latin typeface="UTM Avo" panose="02040603050506020204"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13920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1">
            <a:hlinkClick r:id="rId4"/>
            <a:extLst>
              <a:ext uri="{FF2B5EF4-FFF2-40B4-BE49-F238E27FC236}">
                <a16:creationId xmlns:a16="http://schemas.microsoft.com/office/drawing/2014/main" id="{ECE000F1-3B0F-E0FD-4AF8-1366F26A7613}"/>
              </a:ext>
            </a:extLst>
          </p:cNvPr>
          <p:cNvSpPr/>
          <p:nvPr/>
        </p:nvSpPr>
        <p:spPr>
          <a:xfrm>
            <a:off x="637847" y="983685"/>
            <a:ext cx="844444" cy="538500"/>
          </a:xfrm>
          <a:prstGeom prst="roundRect">
            <a:avLst>
              <a:gd name="adj" fmla="val 22233"/>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dirty="0">
                <a:latin typeface="UTM Avo" panose="02040603050506020204" pitchFamily="18" charset="0"/>
              </a:rPr>
              <a:t>2</a:t>
            </a:r>
          </a:p>
        </p:txBody>
      </p:sp>
      <p:sp>
        <p:nvSpPr>
          <p:cNvPr id="6" name="Rectangle 5">
            <a:extLst>
              <a:ext uri="{FF2B5EF4-FFF2-40B4-BE49-F238E27FC236}">
                <a16:creationId xmlns:a16="http://schemas.microsoft.com/office/drawing/2014/main" id="{683B6928-1936-5B2B-2CE0-5703F0C6CB5A}"/>
              </a:ext>
            </a:extLst>
          </p:cNvPr>
          <p:cNvSpPr/>
          <p:nvPr/>
        </p:nvSpPr>
        <p:spPr>
          <a:xfrm>
            <a:off x="1659757" y="980463"/>
            <a:ext cx="4436243" cy="584775"/>
          </a:xfrm>
          <a:prstGeom prst="rect">
            <a:avLst/>
          </a:prstGeom>
        </p:spPr>
        <p:txBody>
          <a:bodyPr wrap="square">
            <a:spAutoFit/>
          </a:bodyPr>
          <a:lstStyle/>
          <a:p>
            <a:pPr algn="just">
              <a:spcBef>
                <a:spcPts val="300"/>
              </a:spcBef>
              <a:spcAft>
                <a:spcPts val="300"/>
              </a:spcAft>
            </a:pPr>
            <a:r>
              <a:rPr lang="de-DE" sz="3200" b="1" dirty="0">
                <a:solidFill>
                  <a:schemeClr val="tx1"/>
                </a:solidFill>
                <a:latin typeface="UTM Avo" panose="02040603050506020204" pitchFamily="18" charset="0"/>
                <a:ea typeface="Times New Roman" panose="02020603050405020304" pitchFamily="18" charset="0"/>
                <a:cs typeface="Times New Roman" panose="02020603050405020304" pitchFamily="18" charset="0"/>
              </a:rPr>
              <a:t>Đặt tính rồi tính</a:t>
            </a:r>
          </a:p>
        </p:txBody>
      </p:sp>
      <p:sp>
        <p:nvSpPr>
          <p:cNvPr id="4" name="Rounded Rectangle 126">
            <a:extLst>
              <a:ext uri="{FF2B5EF4-FFF2-40B4-BE49-F238E27FC236}">
                <a16:creationId xmlns:a16="http://schemas.microsoft.com/office/drawing/2014/main" id="{E13BDF9A-AF61-0A3E-E6E1-CD1AE378BD9A}"/>
              </a:ext>
            </a:extLst>
          </p:cNvPr>
          <p:cNvSpPr/>
          <p:nvPr/>
        </p:nvSpPr>
        <p:spPr>
          <a:xfrm>
            <a:off x="2609192" y="1751726"/>
            <a:ext cx="2049894" cy="296166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5" name="Rounded Rectangle 127">
            <a:extLst>
              <a:ext uri="{FF2B5EF4-FFF2-40B4-BE49-F238E27FC236}">
                <a16:creationId xmlns:a16="http://schemas.microsoft.com/office/drawing/2014/main" id="{3A6D1D8A-4F3B-F37D-015F-565182C8E8FD}"/>
              </a:ext>
            </a:extLst>
          </p:cNvPr>
          <p:cNvSpPr/>
          <p:nvPr/>
        </p:nvSpPr>
        <p:spPr>
          <a:xfrm>
            <a:off x="4901712" y="1722977"/>
            <a:ext cx="2043373" cy="299041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7" name="Rounded Rectangle 128">
            <a:extLst>
              <a:ext uri="{FF2B5EF4-FFF2-40B4-BE49-F238E27FC236}">
                <a16:creationId xmlns:a16="http://schemas.microsoft.com/office/drawing/2014/main" id="{AD034D52-3AE5-3E35-AA27-D476B4122756}"/>
              </a:ext>
            </a:extLst>
          </p:cNvPr>
          <p:cNvSpPr/>
          <p:nvPr/>
        </p:nvSpPr>
        <p:spPr>
          <a:xfrm>
            <a:off x="7158922" y="1713317"/>
            <a:ext cx="2019320" cy="300007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TextBox 7">
            <a:extLst>
              <a:ext uri="{FF2B5EF4-FFF2-40B4-BE49-F238E27FC236}">
                <a16:creationId xmlns:a16="http://schemas.microsoft.com/office/drawing/2014/main" id="{9C08FC79-A9E4-9C21-51BE-0EEF14E65D65}"/>
              </a:ext>
            </a:extLst>
          </p:cNvPr>
          <p:cNvSpPr txBox="1"/>
          <p:nvPr/>
        </p:nvSpPr>
        <p:spPr>
          <a:xfrm>
            <a:off x="2936846" y="1786959"/>
            <a:ext cx="1943004" cy="461665"/>
          </a:xfrm>
          <a:prstGeom prst="rect">
            <a:avLst/>
          </a:prstGeom>
          <a:noFill/>
        </p:spPr>
        <p:txBody>
          <a:bodyPr wrap="square" rtlCol="0">
            <a:spAutoFit/>
          </a:bodyPr>
          <a:lstStyle/>
          <a:p>
            <a:r>
              <a:rPr lang="en-US" sz="2400">
                <a:latin typeface="UTM Avo" panose="02040603050506020204" pitchFamily="18" charset="0"/>
                <a:cs typeface="Arial" pitchFamily="34" charset="0"/>
              </a:rPr>
              <a:t>955    5</a:t>
            </a:r>
          </a:p>
        </p:txBody>
      </p:sp>
      <p:cxnSp>
        <p:nvCxnSpPr>
          <p:cNvPr id="9" name="Straight Connector 8">
            <a:extLst>
              <a:ext uri="{FF2B5EF4-FFF2-40B4-BE49-F238E27FC236}">
                <a16:creationId xmlns:a16="http://schemas.microsoft.com/office/drawing/2014/main" id="{1FB2FB03-A6F5-F1B3-F41B-E2A5DE955635}"/>
              </a:ext>
            </a:extLst>
          </p:cNvPr>
          <p:cNvCxnSpPr/>
          <p:nvPr/>
        </p:nvCxnSpPr>
        <p:spPr>
          <a:xfrm>
            <a:off x="3687706" y="1864863"/>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E366AB-531A-ACDE-8979-687BB8CF5476}"/>
              </a:ext>
            </a:extLst>
          </p:cNvPr>
          <p:cNvCxnSpPr/>
          <p:nvPr/>
        </p:nvCxnSpPr>
        <p:spPr>
          <a:xfrm flipH="1">
            <a:off x="3687706" y="2223408"/>
            <a:ext cx="630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66607B-F911-04C4-D5F1-DF074D45B750}"/>
              </a:ext>
            </a:extLst>
          </p:cNvPr>
          <p:cNvSpPr txBox="1"/>
          <p:nvPr/>
        </p:nvSpPr>
        <p:spPr>
          <a:xfrm>
            <a:off x="2936845" y="2123556"/>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5</a:t>
            </a:r>
            <a:endParaRPr lang="en-US" sz="1050">
              <a:latin typeface="UTM Avo" panose="02040603050506020204" pitchFamily="18" charset="0"/>
              <a:cs typeface="Arial" pitchFamily="34" charset="0"/>
            </a:endParaRPr>
          </a:p>
        </p:txBody>
      </p:sp>
      <p:cxnSp>
        <p:nvCxnSpPr>
          <p:cNvPr id="12" name="Straight Connector 11">
            <a:extLst>
              <a:ext uri="{FF2B5EF4-FFF2-40B4-BE49-F238E27FC236}">
                <a16:creationId xmlns:a16="http://schemas.microsoft.com/office/drawing/2014/main" id="{8FF5AFFF-0FCF-A734-70BE-A3772FA61676}"/>
              </a:ext>
            </a:extLst>
          </p:cNvPr>
          <p:cNvCxnSpPr/>
          <p:nvPr/>
        </p:nvCxnSpPr>
        <p:spPr>
          <a:xfrm>
            <a:off x="2970564" y="2574688"/>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AAAB6B-86E9-20B3-1946-92E3918C2830}"/>
              </a:ext>
            </a:extLst>
          </p:cNvPr>
          <p:cNvSpPr txBox="1"/>
          <p:nvPr/>
        </p:nvSpPr>
        <p:spPr>
          <a:xfrm>
            <a:off x="2936846" y="2556805"/>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45</a:t>
            </a:r>
            <a:endParaRPr lang="en-US" sz="1050" dirty="0">
              <a:latin typeface="UTM Avo" panose="02040603050506020204" pitchFamily="18" charset="0"/>
              <a:cs typeface="Arial" pitchFamily="34" charset="0"/>
            </a:endParaRPr>
          </a:p>
        </p:txBody>
      </p:sp>
      <p:sp>
        <p:nvSpPr>
          <p:cNvPr id="14" name="TextBox 13">
            <a:extLst>
              <a:ext uri="{FF2B5EF4-FFF2-40B4-BE49-F238E27FC236}">
                <a16:creationId xmlns:a16="http://schemas.microsoft.com/office/drawing/2014/main" id="{DD63769F-88AE-15DF-9B31-7586FB2BC30C}"/>
              </a:ext>
            </a:extLst>
          </p:cNvPr>
          <p:cNvSpPr txBox="1"/>
          <p:nvPr/>
        </p:nvSpPr>
        <p:spPr>
          <a:xfrm>
            <a:off x="2936843" y="2887202"/>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45</a:t>
            </a:r>
            <a:endParaRPr lang="en-US" sz="1050" dirty="0">
              <a:latin typeface="UTM Avo" panose="02040603050506020204" pitchFamily="18" charset="0"/>
              <a:cs typeface="Arial" pitchFamily="34" charset="0"/>
            </a:endParaRPr>
          </a:p>
        </p:txBody>
      </p:sp>
      <p:sp>
        <p:nvSpPr>
          <p:cNvPr id="15" name="TextBox 14">
            <a:extLst>
              <a:ext uri="{FF2B5EF4-FFF2-40B4-BE49-F238E27FC236}">
                <a16:creationId xmlns:a16="http://schemas.microsoft.com/office/drawing/2014/main" id="{84DE8F50-9431-CD60-1A7F-1DE3FF8EA00D}"/>
              </a:ext>
            </a:extLst>
          </p:cNvPr>
          <p:cNvSpPr txBox="1"/>
          <p:nvPr/>
        </p:nvSpPr>
        <p:spPr>
          <a:xfrm>
            <a:off x="3042618" y="3343669"/>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05</a:t>
            </a:r>
            <a:endParaRPr lang="en-US" sz="1050">
              <a:latin typeface="UTM Avo" panose="02040603050506020204" pitchFamily="18" charset="0"/>
              <a:cs typeface="Arial" pitchFamily="34" charset="0"/>
            </a:endParaRPr>
          </a:p>
        </p:txBody>
      </p:sp>
      <p:sp>
        <p:nvSpPr>
          <p:cNvPr id="16" name="TextBox 15">
            <a:extLst>
              <a:ext uri="{FF2B5EF4-FFF2-40B4-BE49-F238E27FC236}">
                <a16:creationId xmlns:a16="http://schemas.microsoft.com/office/drawing/2014/main" id="{F6AC4872-C274-68C1-C666-B6878EC894B0}"/>
              </a:ext>
            </a:extLst>
          </p:cNvPr>
          <p:cNvSpPr txBox="1"/>
          <p:nvPr/>
        </p:nvSpPr>
        <p:spPr>
          <a:xfrm>
            <a:off x="3044418" y="3701166"/>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05</a:t>
            </a:r>
            <a:endParaRPr lang="en-US" sz="1050" dirty="0">
              <a:latin typeface="UTM Avo" panose="02040603050506020204" pitchFamily="18" charset="0"/>
              <a:cs typeface="Arial" pitchFamily="34" charset="0"/>
            </a:endParaRPr>
          </a:p>
        </p:txBody>
      </p:sp>
      <p:sp>
        <p:nvSpPr>
          <p:cNvPr id="17" name="TextBox 16">
            <a:extLst>
              <a:ext uri="{FF2B5EF4-FFF2-40B4-BE49-F238E27FC236}">
                <a16:creationId xmlns:a16="http://schemas.microsoft.com/office/drawing/2014/main" id="{9AF1678F-AB41-A289-4E23-6EE2625E09C6}"/>
              </a:ext>
            </a:extLst>
          </p:cNvPr>
          <p:cNvSpPr txBox="1"/>
          <p:nvPr/>
        </p:nvSpPr>
        <p:spPr>
          <a:xfrm>
            <a:off x="3210898" y="4162831"/>
            <a:ext cx="354584"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a:t>
            </a:r>
            <a:endParaRPr lang="en-US" sz="1050" dirty="0">
              <a:latin typeface="UTM Avo" panose="02040603050506020204" pitchFamily="18" charset="0"/>
              <a:cs typeface="Arial" pitchFamily="34" charset="0"/>
            </a:endParaRPr>
          </a:p>
        </p:txBody>
      </p:sp>
      <p:cxnSp>
        <p:nvCxnSpPr>
          <p:cNvPr id="18" name="Straight Connector 17">
            <a:extLst>
              <a:ext uri="{FF2B5EF4-FFF2-40B4-BE49-F238E27FC236}">
                <a16:creationId xmlns:a16="http://schemas.microsoft.com/office/drawing/2014/main" id="{6DC09821-545C-AE38-AE66-5C9CCB511FA9}"/>
              </a:ext>
            </a:extLst>
          </p:cNvPr>
          <p:cNvCxnSpPr/>
          <p:nvPr/>
        </p:nvCxnSpPr>
        <p:spPr>
          <a:xfrm>
            <a:off x="3004286" y="3333627"/>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A9F50C-D7E3-4B58-4A41-522344506BDA}"/>
              </a:ext>
            </a:extLst>
          </p:cNvPr>
          <p:cNvCxnSpPr/>
          <p:nvPr/>
        </p:nvCxnSpPr>
        <p:spPr>
          <a:xfrm>
            <a:off x="3076337" y="4162831"/>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4D85871-7A2E-48E7-6976-05B979999B47}"/>
              </a:ext>
            </a:extLst>
          </p:cNvPr>
          <p:cNvSpPr txBox="1"/>
          <p:nvPr/>
        </p:nvSpPr>
        <p:spPr>
          <a:xfrm>
            <a:off x="3687706" y="2252330"/>
            <a:ext cx="694421" cy="461665"/>
          </a:xfrm>
          <a:prstGeom prst="rect">
            <a:avLst/>
          </a:prstGeom>
          <a:noFill/>
        </p:spPr>
        <p:txBody>
          <a:bodyPr wrap="none" rtlCol="0">
            <a:spAutoFit/>
          </a:bodyPr>
          <a:lstStyle/>
          <a:p>
            <a:r>
              <a:rPr lang="en-US" sz="2400" dirty="0">
                <a:solidFill>
                  <a:schemeClr val="accent2"/>
                </a:solidFill>
                <a:latin typeface="UTM Avo" panose="02040603050506020204" pitchFamily="18" charset="0"/>
              </a:rPr>
              <a:t>191</a:t>
            </a:r>
            <a:endParaRPr lang="en-US" dirty="0">
              <a:solidFill>
                <a:schemeClr val="accent2"/>
              </a:solidFill>
              <a:latin typeface="UTM Avo" panose="02040603050506020204" pitchFamily="18" charset="0"/>
            </a:endParaRPr>
          </a:p>
        </p:txBody>
      </p:sp>
      <p:sp>
        <p:nvSpPr>
          <p:cNvPr id="21" name="TextBox 20">
            <a:extLst>
              <a:ext uri="{FF2B5EF4-FFF2-40B4-BE49-F238E27FC236}">
                <a16:creationId xmlns:a16="http://schemas.microsoft.com/office/drawing/2014/main" id="{6BEC3EB8-3295-EA94-5AEE-FD427F72DBF9}"/>
              </a:ext>
            </a:extLst>
          </p:cNvPr>
          <p:cNvSpPr txBox="1"/>
          <p:nvPr/>
        </p:nvSpPr>
        <p:spPr>
          <a:xfrm>
            <a:off x="5236000" y="1786959"/>
            <a:ext cx="1943004" cy="461665"/>
          </a:xfrm>
          <a:prstGeom prst="rect">
            <a:avLst/>
          </a:prstGeom>
          <a:noFill/>
        </p:spPr>
        <p:txBody>
          <a:bodyPr wrap="square" rtlCol="0">
            <a:spAutoFit/>
          </a:bodyPr>
          <a:lstStyle/>
          <a:p>
            <a:r>
              <a:rPr lang="en-US" sz="2400">
                <a:latin typeface="UTM Avo" panose="02040603050506020204" pitchFamily="18" charset="0"/>
                <a:cs typeface="Arial" pitchFamily="34" charset="0"/>
              </a:rPr>
              <a:t>348    3</a:t>
            </a:r>
          </a:p>
        </p:txBody>
      </p:sp>
      <p:cxnSp>
        <p:nvCxnSpPr>
          <p:cNvPr id="22" name="Straight Connector 21">
            <a:extLst>
              <a:ext uri="{FF2B5EF4-FFF2-40B4-BE49-F238E27FC236}">
                <a16:creationId xmlns:a16="http://schemas.microsoft.com/office/drawing/2014/main" id="{D0B5920A-ECD8-14BE-B147-54A0F7EA749F}"/>
              </a:ext>
            </a:extLst>
          </p:cNvPr>
          <p:cNvCxnSpPr/>
          <p:nvPr/>
        </p:nvCxnSpPr>
        <p:spPr>
          <a:xfrm>
            <a:off x="5986860" y="1864863"/>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C41595-677E-3D5F-B396-1D8992C8C3E3}"/>
              </a:ext>
            </a:extLst>
          </p:cNvPr>
          <p:cNvCxnSpPr/>
          <p:nvPr/>
        </p:nvCxnSpPr>
        <p:spPr>
          <a:xfrm flipH="1">
            <a:off x="5986860" y="2223408"/>
            <a:ext cx="630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FF5C8D6-FEFD-0E6D-1E98-34E2D95A1293}"/>
              </a:ext>
            </a:extLst>
          </p:cNvPr>
          <p:cNvSpPr txBox="1"/>
          <p:nvPr/>
        </p:nvSpPr>
        <p:spPr>
          <a:xfrm>
            <a:off x="5235999" y="2123556"/>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3</a:t>
            </a:r>
            <a:endParaRPr lang="en-US" sz="1050">
              <a:latin typeface="UTM Avo" panose="02040603050506020204" pitchFamily="18" charset="0"/>
              <a:cs typeface="Arial" pitchFamily="34" charset="0"/>
            </a:endParaRPr>
          </a:p>
        </p:txBody>
      </p:sp>
      <p:cxnSp>
        <p:nvCxnSpPr>
          <p:cNvPr id="25" name="Straight Connector 24">
            <a:extLst>
              <a:ext uri="{FF2B5EF4-FFF2-40B4-BE49-F238E27FC236}">
                <a16:creationId xmlns:a16="http://schemas.microsoft.com/office/drawing/2014/main" id="{E8E3566A-43AA-DAAC-3AB4-564D45799ED7}"/>
              </a:ext>
            </a:extLst>
          </p:cNvPr>
          <p:cNvCxnSpPr/>
          <p:nvPr/>
        </p:nvCxnSpPr>
        <p:spPr>
          <a:xfrm>
            <a:off x="5269718" y="2574688"/>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434F9D0-D703-1CFE-879C-ADA95581650E}"/>
              </a:ext>
            </a:extLst>
          </p:cNvPr>
          <p:cNvSpPr txBox="1"/>
          <p:nvPr/>
        </p:nvSpPr>
        <p:spPr>
          <a:xfrm>
            <a:off x="5236000" y="2549185"/>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04</a:t>
            </a:r>
            <a:endParaRPr lang="en-US" sz="1050" dirty="0">
              <a:latin typeface="UTM Avo" panose="02040603050506020204" pitchFamily="18" charset="0"/>
              <a:cs typeface="Arial" pitchFamily="34" charset="0"/>
            </a:endParaRPr>
          </a:p>
        </p:txBody>
      </p:sp>
      <p:sp>
        <p:nvSpPr>
          <p:cNvPr id="27" name="TextBox 26">
            <a:extLst>
              <a:ext uri="{FF2B5EF4-FFF2-40B4-BE49-F238E27FC236}">
                <a16:creationId xmlns:a16="http://schemas.microsoft.com/office/drawing/2014/main" id="{093382D7-1637-CF1B-8639-5E00D005C0EB}"/>
              </a:ext>
            </a:extLst>
          </p:cNvPr>
          <p:cNvSpPr txBox="1"/>
          <p:nvPr/>
        </p:nvSpPr>
        <p:spPr>
          <a:xfrm>
            <a:off x="5235997" y="2887202"/>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03</a:t>
            </a:r>
            <a:endParaRPr lang="en-US" sz="1050">
              <a:latin typeface="UTM Avo" panose="02040603050506020204" pitchFamily="18" charset="0"/>
              <a:cs typeface="Arial" pitchFamily="34" charset="0"/>
            </a:endParaRPr>
          </a:p>
        </p:txBody>
      </p:sp>
      <p:sp>
        <p:nvSpPr>
          <p:cNvPr id="28" name="TextBox 27">
            <a:extLst>
              <a:ext uri="{FF2B5EF4-FFF2-40B4-BE49-F238E27FC236}">
                <a16:creationId xmlns:a16="http://schemas.microsoft.com/office/drawing/2014/main" id="{F4F06F8B-99AE-1339-DC27-EC91709328B7}"/>
              </a:ext>
            </a:extLst>
          </p:cNvPr>
          <p:cNvSpPr txBox="1"/>
          <p:nvPr/>
        </p:nvSpPr>
        <p:spPr>
          <a:xfrm>
            <a:off x="5341772" y="3343669"/>
            <a:ext cx="524503" cy="461665"/>
          </a:xfrm>
          <a:prstGeom prst="rect">
            <a:avLst/>
          </a:prstGeom>
          <a:noFill/>
        </p:spPr>
        <p:txBody>
          <a:bodyPr wrap="none" rtlCol="0">
            <a:spAutoFit/>
          </a:bodyPr>
          <a:lstStyle/>
          <a:p>
            <a:r>
              <a:rPr lang="en-US" sz="2400">
                <a:latin typeface="UTM Avo" panose="02040603050506020204" pitchFamily="18" charset="0"/>
                <a:cs typeface="Arial" pitchFamily="34" charset="0"/>
              </a:rPr>
              <a:t>18</a:t>
            </a:r>
            <a:endParaRPr lang="en-US" sz="1050">
              <a:latin typeface="UTM Avo" panose="02040603050506020204" pitchFamily="18" charset="0"/>
              <a:cs typeface="Arial" pitchFamily="34" charset="0"/>
            </a:endParaRPr>
          </a:p>
        </p:txBody>
      </p:sp>
      <p:sp>
        <p:nvSpPr>
          <p:cNvPr id="29" name="TextBox 28">
            <a:extLst>
              <a:ext uri="{FF2B5EF4-FFF2-40B4-BE49-F238E27FC236}">
                <a16:creationId xmlns:a16="http://schemas.microsoft.com/office/drawing/2014/main" id="{DF4D7D6C-6F0B-27B7-32A8-5DE76611A849}"/>
              </a:ext>
            </a:extLst>
          </p:cNvPr>
          <p:cNvSpPr txBox="1"/>
          <p:nvPr/>
        </p:nvSpPr>
        <p:spPr>
          <a:xfrm>
            <a:off x="5343572" y="3701166"/>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18</a:t>
            </a:r>
            <a:endParaRPr lang="en-US" sz="1050" dirty="0">
              <a:latin typeface="UTM Avo" panose="02040603050506020204" pitchFamily="18" charset="0"/>
              <a:cs typeface="Arial" pitchFamily="34" charset="0"/>
            </a:endParaRPr>
          </a:p>
        </p:txBody>
      </p:sp>
      <p:sp>
        <p:nvSpPr>
          <p:cNvPr id="30" name="TextBox 29">
            <a:extLst>
              <a:ext uri="{FF2B5EF4-FFF2-40B4-BE49-F238E27FC236}">
                <a16:creationId xmlns:a16="http://schemas.microsoft.com/office/drawing/2014/main" id="{F1677380-5746-0A4F-7C25-BED99DA3C88A}"/>
              </a:ext>
            </a:extLst>
          </p:cNvPr>
          <p:cNvSpPr txBox="1"/>
          <p:nvPr/>
        </p:nvSpPr>
        <p:spPr>
          <a:xfrm>
            <a:off x="5532912" y="4162831"/>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0</a:t>
            </a:r>
            <a:endParaRPr lang="en-US" sz="1050">
              <a:latin typeface="UTM Avo" panose="02040603050506020204" pitchFamily="18" charset="0"/>
              <a:cs typeface="Arial" pitchFamily="34" charset="0"/>
            </a:endParaRPr>
          </a:p>
        </p:txBody>
      </p:sp>
      <p:cxnSp>
        <p:nvCxnSpPr>
          <p:cNvPr id="31" name="Straight Connector 30">
            <a:extLst>
              <a:ext uri="{FF2B5EF4-FFF2-40B4-BE49-F238E27FC236}">
                <a16:creationId xmlns:a16="http://schemas.microsoft.com/office/drawing/2014/main" id="{3D430560-CCE4-848F-A3A7-F23F029351DA}"/>
              </a:ext>
            </a:extLst>
          </p:cNvPr>
          <p:cNvCxnSpPr/>
          <p:nvPr/>
        </p:nvCxnSpPr>
        <p:spPr>
          <a:xfrm>
            <a:off x="5303440" y="3333627"/>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EFBA2BF-A3C0-954D-569C-7337808D1F62}"/>
              </a:ext>
            </a:extLst>
          </p:cNvPr>
          <p:cNvCxnSpPr/>
          <p:nvPr/>
        </p:nvCxnSpPr>
        <p:spPr>
          <a:xfrm>
            <a:off x="5375491" y="4162831"/>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62E7EE-0954-EA14-F33A-C98CCC08DE43}"/>
              </a:ext>
            </a:extLst>
          </p:cNvPr>
          <p:cNvSpPr txBox="1"/>
          <p:nvPr/>
        </p:nvSpPr>
        <p:spPr>
          <a:xfrm>
            <a:off x="5986860" y="2252330"/>
            <a:ext cx="694421" cy="461665"/>
          </a:xfrm>
          <a:prstGeom prst="rect">
            <a:avLst/>
          </a:prstGeom>
          <a:noFill/>
        </p:spPr>
        <p:txBody>
          <a:bodyPr wrap="none" rtlCol="0">
            <a:spAutoFit/>
          </a:bodyPr>
          <a:lstStyle/>
          <a:p>
            <a:r>
              <a:rPr lang="en-US" sz="2400">
                <a:solidFill>
                  <a:schemeClr val="accent2"/>
                </a:solidFill>
                <a:latin typeface="UTM Avo" panose="02040603050506020204" pitchFamily="18" charset="0"/>
              </a:rPr>
              <a:t>116</a:t>
            </a:r>
            <a:endParaRPr lang="en-US">
              <a:solidFill>
                <a:schemeClr val="accent2"/>
              </a:solidFill>
              <a:latin typeface="UTM Avo" panose="02040603050506020204" pitchFamily="18" charset="0"/>
            </a:endParaRPr>
          </a:p>
        </p:txBody>
      </p:sp>
      <p:sp>
        <p:nvSpPr>
          <p:cNvPr id="34" name="TextBox 33">
            <a:extLst>
              <a:ext uri="{FF2B5EF4-FFF2-40B4-BE49-F238E27FC236}">
                <a16:creationId xmlns:a16="http://schemas.microsoft.com/office/drawing/2014/main" id="{C9F1E3C0-B3C8-0277-A823-4B58D083E09B}"/>
              </a:ext>
            </a:extLst>
          </p:cNvPr>
          <p:cNvSpPr txBox="1"/>
          <p:nvPr/>
        </p:nvSpPr>
        <p:spPr>
          <a:xfrm>
            <a:off x="7510382" y="1786959"/>
            <a:ext cx="1943004" cy="461665"/>
          </a:xfrm>
          <a:prstGeom prst="rect">
            <a:avLst/>
          </a:prstGeom>
          <a:noFill/>
        </p:spPr>
        <p:txBody>
          <a:bodyPr wrap="square" rtlCol="0">
            <a:spAutoFit/>
          </a:bodyPr>
          <a:lstStyle/>
          <a:p>
            <a:r>
              <a:rPr lang="en-US" sz="2400">
                <a:latin typeface="UTM Avo" panose="02040603050506020204" pitchFamily="18" charset="0"/>
                <a:cs typeface="Arial" pitchFamily="34" charset="0"/>
              </a:rPr>
              <a:t>764    4</a:t>
            </a:r>
          </a:p>
        </p:txBody>
      </p:sp>
      <p:cxnSp>
        <p:nvCxnSpPr>
          <p:cNvPr id="35" name="Straight Connector 34">
            <a:extLst>
              <a:ext uri="{FF2B5EF4-FFF2-40B4-BE49-F238E27FC236}">
                <a16:creationId xmlns:a16="http://schemas.microsoft.com/office/drawing/2014/main" id="{D915081A-E9E6-BA0B-372D-9F4F8415CE64}"/>
              </a:ext>
            </a:extLst>
          </p:cNvPr>
          <p:cNvCxnSpPr/>
          <p:nvPr/>
        </p:nvCxnSpPr>
        <p:spPr>
          <a:xfrm>
            <a:off x="8261242" y="1864863"/>
            <a:ext cx="0" cy="825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8169FE-5DF6-4DAA-46D0-AF9C0AC9C051}"/>
              </a:ext>
            </a:extLst>
          </p:cNvPr>
          <p:cNvCxnSpPr/>
          <p:nvPr/>
        </p:nvCxnSpPr>
        <p:spPr>
          <a:xfrm flipH="1">
            <a:off x="8261242" y="2223408"/>
            <a:ext cx="630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2824C46-2CFB-0D6C-C137-ACBFC32A0BB0}"/>
              </a:ext>
            </a:extLst>
          </p:cNvPr>
          <p:cNvSpPr txBox="1"/>
          <p:nvPr/>
        </p:nvSpPr>
        <p:spPr>
          <a:xfrm>
            <a:off x="7510381" y="2123556"/>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4</a:t>
            </a:r>
            <a:endParaRPr lang="en-US" sz="1050">
              <a:latin typeface="UTM Avo" panose="02040603050506020204" pitchFamily="18" charset="0"/>
              <a:cs typeface="Arial" pitchFamily="34" charset="0"/>
            </a:endParaRPr>
          </a:p>
        </p:txBody>
      </p:sp>
      <p:cxnSp>
        <p:nvCxnSpPr>
          <p:cNvPr id="38" name="Straight Connector 37">
            <a:extLst>
              <a:ext uri="{FF2B5EF4-FFF2-40B4-BE49-F238E27FC236}">
                <a16:creationId xmlns:a16="http://schemas.microsoft.com/office/drawing/2014/main" id="{03395EB0-B54D-9507-0ABF-1F033D249715}"/>
              </a:ext>
            </a:extLst>
          </p:cNvPr>
          <p:cNvCxnSpPr/>
          <p:nvPr/>
        </p:nvCxnSpPr>
        <p:spPr>
          <a:xfrm>
            <a:off x="7544100" y="2574688"/>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DE9C3DA-755E-8FFD-133D-F7379A11D6BF}"/>
              </a:ext>
            </a:extLst>
          </p:cNvPr>
          <p:cNvSpPr txBox="1"/>
          <p:nvPr/>
        </p:nvSpPr>
        <p:spPr>
          <a:xfrm>
            <a:off x="7510382" y="2556805"/>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36</a:t>
            </a:r>
            <a:endParaRPr lang="en-US" sz="1050" dirty="0">
              <a:latin typeface="UTM Avo" panose="02040603050506020204" pitchFamily="18" charset="0"/>
              <a:cs typeface="Arial" pitchFamily="34" charset="0"/>
            </a:endParaRPr>
          </a:p>
        </p:txBody>
      </p:sp>
      <p:sp>
        <p:nvSpPr>
          <p:cNvPr id="40" name="TextBox 39">
            <a:extLst>
              <a:ext uri="{FF2B5EF4-FFF2-40B4-BE49-F238E27FC236}">
                <a16:creationId xmlns:a16="http://schemas.microsoft.com/office/drawing/2014/main" id="{04B0C742-15CA-0DF1-262B-9296D2930BA6}"/>
              </a:ext>
            </a:extLst>
          </p:cNvPr>
          <p:cNvSpPr txBox="1"/>
          <p:nvPr/>
        </p:nvSpPr>
        <p:spPr>
          <a:xfrm>
            <a:off x="7510379" y="2887202"/>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36</a:t>
            </a:r>
            <a:endParaRPr lang="en-US" sz="1050" dirty="0">
              <a:latin typeface="UTM Avo" panose="02040603050506020204" pitchFamily="18" charset="0"/>
              <a:cs typeface="Arial" pitchFamily="34" charset="0"/>
            </a:endParaRPr>
          </a:p>
        </p:txBody>
      </p:sp>
      <p:sp>
        <p:nvSpPr>
          <p:cNvPr id="41" name="TextBox 40">
            <a:extLst>
              <a:ext uri="{FF2B5EF4-FFF2-40B4-BE49-F238E27FC236}">
                <a16:creationId xmlns:a16="http://schemas.microsoft.com/office/drawing/2014/main" id="{5F4EF302-CF85-2F59-08CC-4762E63B7489}"/>
              </a:ext>
            </a:extLst>
          </p:cNvPr>
          <p:cNvSpPr txBox="1"/>
          <p:nvPr/>
        </p:nvSpPr>
        <p:spPr>
          <a:xfrm>
            <a:off x="7616154" y="3343669"/>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04</a:t>
            </a:r>
            <a:endParaRPr lang="en-US" sz="1050" dirty="0">
              <a:latin typeface="UTM Avo" panose="02040603050506020204" pitchFamily="18" charset="0"/>
              <a:cs typeface="Arial" pitchFamily="34" charset="0"/>
            </a:endParaRPr>
          </a:p>
        </p:txBody>
      </p:sp>
      <p:sp>
        <p:nvSpPr>
          <p:cNvPr id="42" name="TextBox 41">
            <a:extLst>
              <a:ext uri="{FF2B5EF4-FFF2-40B4-BE49-F238E27FC236}">
                <a16:creationId xmlns:a16="http://schemas.microsoft.com/office/drawing/2014/main" id="{488A64A8-0A65-2862-466F-398296093639}"/>
              </a:ext>
            </a:extLst>
          </p:cNvPr>
          <p:cNvSpPr txBox="1"/>
          <p:nvPr/>
        </p:nvSpPr>
        <p:spPr>
          <a:xfrm>
            <a:off x="7617954" y="3701166"/>
            <a:ext cx="524503" cy="461665"/>
          </a:xfrm>
          <a:prstGeom prst="rect">
            <a:avLst/>
          </a:prstGeom>
          <a:noFill/>
        </p:spPr>
        <p:txBody>
          <a:bodyPr wrap="none" rtlCol="0">
            <a:spAutoFit/>
          </a:bodyPr>
          <a:lstStyle/>
          <a:p>
            <a:r>
              <a:rPr lang="en-US" sz="2400" dirty="0">
                <a:latin typeface="UTM Avo" panose="02040603050506020204" pitchFamily="18" charset="0"/>
                <a:cs typeface="Arial" pitchFamily="34" charset="0"/>
              </a:rPr>
              <a:t>04</a:t>
            </a:r>
            <a:endParaRPr lang="en-US" sz="1050" dirty="0">
              <a:latin typeface="UTM Avo" panose="02040603050506020204" pitchFamily="18" charset="0"/>
              <a:cs typeface="Arial" pitchFamily="34" charset="0"/>
            </a:endParaRPr>
          </a:p>
        </p:txBody>
      </p:sp>
      <p:sp>
        <p:nvSpPr>
          <p:cNvPr id="43" name="TextBox 42">
            <a:extLst>
              <a:ext uri="{FF2B5EF4-FFF2-40B4-BE49-F238E27FC236}">
                <a16:creationId xmlns:a16="http://schemas.microsoft.com/office/drawing/2014/main" id="{6F699AA9-E738-8EF8-D68B-B335CE7FADBE}"/>
              </a:ext>
            </a:extLst>
          </p:cNvPr>
          <p:cNvSpPr txBox="1"/>
          <p:nvPr/>
        </p:nvSpPr>
        <p:spPr>
          <a:xfrm>
            <a:off x="7799674" y="4162831"/>
            <a:ext cx="354584" cy="461665"/>
          </a:xfrm>
          <a:prstGeom prst="rect">
            <a:avLst/>
          </a:prstGeom>
          <a:noFill/>
        </p:spPr>
        <p:txBody>
          <a:bodyPr wrap="none" rtlCol="0">
            <a:spAutoFit/>
          </a:bodyPr>
          <a:lstStyle/>
          <a:p>
            <a:r>
              <a:rPr lang="en-US" sz="2400">
                <a:latin typeface="UTM Avo" panose="02040603050506020204" pitchFamily="18" charset="0"/>
                <a:cs typeface="Arial" pitchFamily="34" charset="0"/>
              </a:rPr>
              <a:t>0</a:t>
            </a:r>
            <a:endParaRPr lang="en-US" sz="1050">
              <a:latin typeface="UTM Avo" panose="02040603050506020204" pitchFamily="18" charset="0"/>
              <a:cs typeface="Arial" pitchFamily="34" charset="0"/>
            </a:endParaRPr>
          </a:p>
        </p:txBody>
      </p:sp>
      <p:cxnSp>
        <p:nvCxnSpPr>
          <p:cNvPr id="44" name="Straight Connector 43">
            <a:extLst>
              <a:ext uri="{FF2B5EF4-FFF2-40B4-BE49-F238E27FC236}">
                <a16:creationId xmlns:a16="http://schemas.microsoft.com/office/drawing/2014/main" id="{84DF12C2-23B4-7615-A870-BC4A0BE86A10}"/>
              </a:ext>
            </a:extLst>
          </p:cNvPr>
          <p:cNvCxnSpPr/>
          <p:nvPr/>
        </p:nvCxnSpPr>
        <p:spPr>
          <a:xfrm>
            <a:off x="7577822" y="3333627"/>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7C3AA3-5802-1500-E1C8-F3FABF59FFC2}"/>
              </a:ext>
            </a:extLst>
          </p:cNvPr>
          <p:cNvCxnSpPr/>
          <p:nvPr/>
        </p:nvCxnSpPr>
        <p:spPr>
          <a:xfrm>
            <a:off x="7649873" y="4162831"/>
            <a:ext cx="4602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847A5D7-8D90-EED3-C3BF-753622D9F657}"/>
              </a:ext>
            </a:extLst>
          </p:cNvPr>
          <p:cNvSpPr txBox="1"/>
          <p:nvPr/>
        </p:nvSpPr>
        <p:spPr>
          <a:xfrm>
            <a:off x="8261242" y="2252330"/>
            <a:ext cx="694421" cy="461665"/>
          </a:xfrm>
          <a:prstGeom prst="rect">
            <a:avLst/>
          </a:prstGeom>
          <a:noFill/>
        </p:spPr>
        <p:txBody>
          <a:bodyPr wrap="none" rtlCol="0">
            <a:spAutoFit/>
          </a:bodyPr>
          <a:lstStyle/>
          <a:p>
            <a:r>
              <a:rPr lang="en-US" sz="2400">
                <a:solidFill>
                  <a:schemeClr val="accent2"/>
                </a:solidFill>
                <a:latin typeface="UTM Avo" panose="02040603050506020204" pitchFamily="18" charset="0"/>
              </a:rPr>
              <a:t>191</a:t>
            </a:r>
            <a:endParaRPr lang="en-US">
              <a:solidFill>
                <a:schemeClr val="accent2"/>
              </a:solidFill>
              <a:latin typeface="UTM Avo" panose="02040603050506020204" pitchFamily="18" charset="0"/>
            </a:endParaRPr>
          </a:p>
        </p:txBody>
      </p:sp>
    </p:spTree>
    <p:extLst>
      <p:ext uri="{BB962C8B-B14F-4D97-AF65-F5344CB8AC3E}">
        <p14:creationId xmlns:p14="http://schemas.microsoft.com/office/powerpoint/2010/main" val="253003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par>
                                <p:cTn id="85" presetID="10"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par>
                                <p:cTn id="99" presetID="10"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par>
                                <p:cTn id="108" presetID="10" presetClass="entr" presetSubtype="0" fill="hold"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500"/>
                                        <p:tgtEl>
                                          <p:spTgt spid="43"/>
                                        </p:tgtEl>
                                      </p:cBhvr>
                                    </p:animEffect>
                                  </p:childTnLst>
                                </p:cTn>
                              </p:par>
                              <p:par>
                                <p:cTn id="126" presetID="10" presetClass="entr" presetSubtype="0"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par>
                                <p:cTn id="129" presetID="10" presetClass="entr" presetSubtype="0" fill="hold" nodeType="with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500"/>
                                        <p:tgtEl>
                                          <p:spTgt spid="4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11" grpId="0"/>
      <p:bldP spid="13" grpId="0"/>
      <p:bldP spid="14" grpId="0"/>
      <p:bldP spid="15" grpId="0"/>
      <p:bldP spid="16" grpId="0"/>
      <p:bldP spid="17" grpId="0"/>
      <p:bldP spid="20" grpId="0"/>
      <p:bldP spid="21" grpId="0"/>
      <p:bldP spid="24" grpId="0"/>
      <p:bldP spid="26" grpId="0"/>
      <p:bldP spid="27" grpId="0"/>
      <p:bldP spid="28" grpId="0"/>
      <p:bldP spid="29" grpId="0"/>
      <p:bldP spid="30" grpId="0"/>
      <p:bldP spid="33" grpId="0"/>
      <p:bldP spid="34" grpId="0"/>
      <p:bldP spid="37" grpId="0"/>
      <p:bldP spid="39" grpId="0"/>
      <p:bldP spid="40" grpId="0"/>
      <p:bldP spid="41" grpId="0"/>
      <p:bldP spid="42" grpId="0"/>
      <p:bldP spid="43" grpId="0"/>
      <p:bldP spid="46"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777</Words>
  <Application>Microsoft Office PowerPoint</Application>
  <PresentationFormat>Widescreen</PresentationFormat>
  <Paragraphs>181</Paragraphs>
  <Slides>23</Slides>
  <Notes>22</Notes>
  <HiddenSlides>2</HiddenSlides>
  <MMClips>5</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Cambria Math</vt:lpstr>
      <vt:lpstr>UTM Avo</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Quý trọng thời gian</dc:title>
  <dc:creator>Ziczac</dc:creator>
  <cp:lastModifiedBy>Administrator</cp:lastModifiedBy>
  <cp:revision>39</cp:revision>
  <dcterms:modified xsi:type="dcterms:W3CDTF">2023-08-29T09:09:38Z</dcterms:modified>
</cp:coreProperties>
</file>