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66" r:id="rId3"/>
  </p:sldMasterIdLst>
  <p:notesMasterIdLst>
    <p:notesMasterId r:id="rId25"/>
  </p:notesMasterIdLst>
  <p:sldIdLst>
    <p:sldId id="256" r:id="rId4"/>
    <p:sldId id="257" r:id="rId5"/>
    <p:sldId id="270" r:id="rId6"/>
    <p:sldId id="271" r:id="rId7"/>
    <p:sldId id="259" r:id="rId8"/>
    <p:sldId id="260" r:id="rId9"/>
    <p:sldId id="272" r:id="rId10"/>
    <p:sldId id="261" r:id="rId11"/>
    <p:sldId id="281" r:id="rId12"/>
    <p:sldId id="287" r:id="rId13"/>
    <p:sldId id="288" r:id="rId14"/>
    <p:sldId id="289" r:id="rId15"/>
    <p:sldId id="290" r:id="rId16"/>
    <p:sldId id="291" r:id="rId17"/>
    <p:sldId id="263" r:id="rId18"/>
    <p:sldId id="292" r:id="rId19"/>
    <p:sldId id="293" r:id="rId20"/>
    <p:sldId id="269" r:id="rId21"/>
    <p:sldId id="266" r:id="rId22"/>
    <p:sldId id="267" r:id="rId23"/>
    <p:sldId id="294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1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</p:txBody>
      </p:sp>
    </p:spTree>
    <p:extLst>
      <p:ext uri="{BB962C8B-B14F-4D97-AF65-F5344CB8AC3E}">
        <p14:creationId xmlns:p14="http://schemas.microsoft.com/office/powerpoint/2010/main" val="2214185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bất kì để hiện đáp án</a:t>
            </a:r>
          </a:p>
          <a:p>
            <a:r>
              <a:rPr lang="en-US"/>
              <a:t>Click bất kì để chuyển câu hỏi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5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88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9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6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960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09403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72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470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882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249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9705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941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5139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4161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09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5039621" y="-1512332"/>
            <a:ext cx="2112758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  <a:latin typeface="UTM Avo" panose="02040603050506020204" pitchFamily="18" charset="0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69B9EE9-F3BF-4B40-83E7-C9BC68FDDB0E}" type="datetimeFigureOut">
              <a:rPr lang="en-US" smtClean="0"/>
              <a:pPr/>
              <a:t>9/14/2023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UTM Avo" panose="02040603050506020204" pitchFamily="18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5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618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hyperlink" Target="https://hoc10.vn/doc-sach/toan-3-tap-2/1/133/6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32.svg"/><Relationship Id="rId9" Type="http://schemas.openxmlformats.org/officeDocument/2006/relationships/image" Target="../media/image3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hyperlink" Target="https://hoc10.vn/doc-sach/toan-3-tap-2/1/133/60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5.png"/><Relationship Id="rId7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youtu.be/VkS_RNDxh6c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3-tap-2/1/133/60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061017" y="2410064"/>
            <a:ext cx="1006996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81: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-1062835" y="275466"/>
            <a:ext cx="12983842" cy="3182815"/>
            <a:chOff x="-1062835" y="246185"/>
            <a:chExt cx="12983842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-1062835" y="484591"/>
              <a:ext cx="9029103" cy="527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atin typeface="UTM Avo"/>
                  <a:ea typeface="+mn-ea"/>
                </a:rPr>
                <a:t>Tính</a:t>
              </a:r>
              <a:r>
                <a:rPr lang="en-US" sz="3200" dirty="0">
                  <a:latin typeface="UTM Avo"/>
                  <a:ea typeface="+mn-ea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UTM Avo"/>
                <a:ea typeface="+mn-ea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720" y="4732453"/>
            <a:ext cx="1353734" cy="16227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1B26D-95C5-9DD6-BEB6-3008BEDC7CD4}"/>
              </a:ext>
            </a:extLst>
          </p:cNvPr>
          <p:cNvGrpSpPr/>
          <p:nvPr/>
        </p:nvGrpSpPr>
        <p:grpSpPr>
          <a:xfrm>
            <a:off x="5002917" y="455408"/>
            <a:ext cx="2174639" cy="1779092"/>
            <a:chOff x="5213516" y="1144378"/>
            <a:chExt cx="2174639" cy="17790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25327AD-E83E-03D7-55D0-F486959215C8}"/>
                </a:ext>
              </a:extLst>
            </p:cNvPr>
            <p:cNvSpPr/>
            <p:nvPr/>
          </p:nvSpPr>
          <p:spPr>
            <a:xfrm>
              <a:off x="5243224" y="1144378"/>
              <a:ext cx="2104223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2 313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185071E-4E95-33A4-2B2D-3808D9AE7356}"/>
                </a:ext>
              </a:extLst>
            </p:cNvPr>
            <p:cNvSpPr/>
            <p:nvPr/>
          </p:nvSpPr>
          <p:spPr>
            <a:xfrm>
              <a:off x="5213516" y="2024609"/>
              <a:ext cx="2104223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F3EC63-27B0-7B69-7F11-9B24868A5F26}"/>
                </a:ext>
              </a:extLst>
            </p:cNvPr>
            <p:cNvCxnSpPr/>
            <p:nvPr/>
          </p:nvCxnSpPr>
          <p:spPr>
            <a:xfrm>
              <a:off x="5307860" y="2923470"/>
              <a:ext cx="2080295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C4837-F04A-FCB1-75E4-201F0673D81D}"/>
              </a:ext>
            </a:extLst>
          </p:cNvPr>
          <p:cNvGrpSpPr/>
          <p:nvPr/>
        </p:nvGrpSpPr>
        <p:grpSpPr>
          <a:xfrm>
            <a:off x="3382691" y="4020455"/>
            <a:ext cx="7850707" cy="2030518"/>
            <a:chOff x="3382691" y="4020455"/>
            <a:chExt cx="7850707" cy="20305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C13E8F7-E341-4A4A-8467-9009F4679AEA}"/>
                </a:ext>
              </a:extLst>
            </p:cNvPr>
            <p:cNvGrpSpPr/>
            <p:nvPr/>
          </p:nvGrpSpPr>
          <p:grpSpPr>
            <a:xfrm>
              <a:off x="4259967" y="4020455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D00E1D-A2B2-4255-A5D2-8BDE9DF92CF0}"/>
                  </a:ext>
                </a:extLst>
              </p:cNvPr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128BEF-07EE-4FEE-9225-7F18ADBAC7D5}"/>
                  </a:ext>
                </a:extLst>
              </p:cNvPr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F07C3-4F38-4220-AD03-4C6C0ECBD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82691" y="4312668"/>
              <a:ext cx="1480559" cy="1524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0B601D-E50F-8102-21D7-51E8C07B0A69}"/>
                </a:ext>
              </a:extLst>
            </p:cNvPr>
            <p:cNvSpPr/>
            <p:nvPr/>
          </p:nvSpPr>
          <p:spPr>
            <a:xfrm>
              <a:off x="4994336" y="4542996"/>
              <a:ext cx="2271958" cy="89886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6 939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8DA145-B386-B4EE-C12E-7011DFC871C6}"/>
              </a:ext>
            </a:extLst>
          </p:cNvPr>
          <p:cNvSpPr txBox="1"/>
          <p:nvPr/>
        </p:nvSpPr>
        <p:spPr>
          <a:xfrm>
            <a:off x="5113508" y="1149106"/>
            <a:ext cx="639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-1062835" y="275466"/>
            <a:ext cx="12983842" cy="3182815"/>
            <a:chOff x="-1062835" y="246185"/>
            <a:chExt cx="12983842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-1062835" y="484591"/>
              <a:ext cx="9029103" cy="527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atin typeface="UTM Avo"/>
                  <a:ea typeface="+mn-ea"/>
                </a:rPr>
                <a:t>Tính</a:t>
              </a:r>
              <a:r>
                <a:rPr lang="en-US" sz="3200" dirty="0">
                  <a:latin typeface="UTM Avo"/>
                  <a:ea typeface="+mn-ea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UTM Avo"/>
                <a:ea typeface="+mn-ea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720" y="4732453"/>
            <a:ext cx="1353734" cy="162274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824C75E-52E4-3C3A-10E7-D5048AC69AF5}"/>
              </a:ext>
            </a:extLst>
          </p:cNvPr>
          <p:cNvSpPr/>
          <p:nvPr/>
        </p:nvSpPr>
        <p:spPr>
          <a:xfrm>
            <a:off x="5076573" y="451041"/>
            <a:ext cx="1750292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1 234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C2D8DE-5FFE-9983-3A21-905531D8A244}"/>
              </a:ext>
            </a:extLst>
          </p:cNvPr>
          <p:cNvSpPr/>
          <p:nvPr/>
        </p:nvSpPr>
        <p:spPr>
          <a:xfrm>
            <a:off x="5200494" y="1333116"/>
            <a:ext cx="1626371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AC995B-7A85-0A59-6BF8-86AC158F0667}"/>
              </a:ext>
            </a:extLst>
          </p:cNvPr>
          <p:cNvCxnSpPr/>
          <p:nvPr/>
        </p:nvCxnSpPr>
        <p:spPr>
          <a:xfrm>
            <a:off x="4960518" y="2020109"/>
            <a:ext cx="208029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3C8300-160E-6ABA-799A-BBF655067B8C}"/>
              </a:ext>
            </a:extLst>
          </p:cNvPr>
          <p:cNvGrpSpPr/>
          <p:nvPr/>
        </p:nvGrpSpPr>
        <p:grpSpPr>
          <a:xfrm>
            <a:off x="3337112" y="4059409"/>
            <a:ext cx="7850707" cy="2030518"/>
            <a:chOff x="3337112" y="4059409"/>
            <a:chExt cx="7850707" cy="20305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C13E8F7-E341-4A4A-8467-9009F4679AEA}"/>
                </a:ext>
              </a:extLst>
            </p:cNvPr>
            <p:cNvGrpSpPr/>
            <p:nvPr/>
          </p:nvGrpSpPr>
          <p:grpSpPr>
            <a:xfrm>
              <a:off x="4214388" y="4059409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D00E1D-A2B2-4255-A5D2-8BDE9DF92CF0}"/>
                  </a:ext>
                </a:extLst>
              </p:cNvPr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128BEF-07EE-4FEE-9225-7F18ADBAC7D5}"/>
                  </a:ext>
                </a:extLst>
              </p:cNvPr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F07C3-4F38-4220-AD03-4C6C0ECBD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7112" y="4312668"/>
              <a:ext cx="1480559" cy="1524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49B05FC-1930-FAAF-4BA3-7DB3103A8961}"/>
                </a:ext>
              </a:extLst>
            </p:cNvPr>
            <p:cNvSpPr/>
            <p:nvPr/>
          </p:nvSpPr>
          <p:spPr>
            <a:xfrm>
              <a:off x="5314051" y="4669674"/>
              <a:ext cx="1626371" cy="6318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500" dirty="0">
                  <a:solidFill>
                    <a:schemeClr val="tx1"/>
                  </a:solidFill>
                  <a:cs typeface="Arial" panose="020B0604020202020204" pitchFamily="34" charset="0"/>
                </a:rPr>
                <a:t>2 468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D156F0-F487-8DD1-2D63-97D0DF13C0E7}"/>
              </a:ext>
            </a:extLst>
          </p:cNvPr>
          <p:cNvSpPr txBox="1"/>
          <p:nvPr/>
        </p:nvSpPr>
        <p:spPr>
          <a:xfrm>
            <a:off x="4817671" y="925386"/>
            <a:ext cx="639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-1062835" y="275466"/>
            <a:ext cx="12983842" cy="3182815"/>
            <a:chOff x="-1062835" y="246185"/>
            <a:chExt cx="12983842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-1062835" y="484591"/>
              <a:ext cx="9029103" cy="527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atin typeface="UTM Avo"/>
                  <a:ea typeface="+mn-ea"/>
                </a:rPr>
                <a:t>Tính</a:t>
              </a:r>
              <a:r>
                <a:rPr lang="en-US" sz="3200" dirty="0">
                  <a:latin typeface="UTM Avo"/>
                  <a:ea typeface="+mn-ea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UTM Avo"/>
                <a:ea typeface="+mn-ea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720" y="4732453"/>
            <a:ext cx="1353734" cy="16227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007DFE-0EFD-D680-4766-4CE9CBB26D7D}"/>
              </a:ext>
            </a:extLst>
          </p:cNvPr>
          <p:cNvSpPr/>
          <p:nvPr/>
        </p:nvSpPr>
        <p:spPr>
          <a:xfrm>
            <a:off x="4621324" y="908204"/>
            <a:ext cx="692727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EA1827-E2CF-A8AD-DF60-40AA36F6AFEF}"/>
              </a:ext>
            </a:extLst>
          </p:cNvPr>
          <p:cNvSpPr/>
          <p:nvPr/>
        </p:nvSpPr>
        <p:spPr>
          <a:xfrm>
            <a:off x="4817671" y="513872"/>
            <a:ext cx="2212902" cy="631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42 122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77906C-D1F7-8416-1DE0-32B7100C84AF}"/>
              </a:ext>
            </a:extLst>
          </p:cNvPr>
          <p:cNvSpPr/>
          <p:nvPr/>
        </p:nvSpPr>
        <p:spPr>
          <a:xfrm>
            <a:off x="5126154" y="1395947"/>
            <a:ext cx="1904419" cy="6318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4376119-85E9-F333-492F-366836F2440A}"/>
              </a:ext>
            </a:extLst>
          </p:cNvPr>
          <p:cNvCxnSpPr/>
          <p:nvPr/>
        </p:nvCxnSpPr>
        <p:spPr>
          <a:xfrm>
            <a:off x="4884277" y="2027767"/>
            <a:ext cx="230848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9">
            <a:extLst>
              <a:ext uri="{FF2B5EF4-FFF2-40B4-BE49-F238E27FC236}">
                <a16:creationId xmlns:a16="http://schemas.microsoft.com/office/drawing/2014/main" id="{7F04B9EF-1466-B40E-96EA-94072585D611}"/>
              </a:ext>
            </a:extLst>
          </p:cNvPr>
          <p:cNvSpPr txBox="1"/>
          <p:nvPr/>
        </p:nvSpPr>
        <p:spPr>
          <a:xfrm>
            <a:off x="4621324" y="997948"/>
            <a:ext cx="639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C32F1A-032D-8781-7637-ACF25B675091}"/>
              </a:ext>
            </a:extLst>
          </p:cNvPr>
          <p:cNvGrpSpPr/>
          <p:nvPr/>
        </p:nvGrpSpPr>
        <p:grpSpPr>
          <a:xfrm>
            <a:off x="3337112" y="4059409"/>
            <a:ext cx="7850707" cy="2030518"/>
            <a:chOff x="3337112" y="4059409"/>
            <a:chExt cx="7850707" cy="2030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6E9E20-D889-FF05-45D0-3C321B4CC2BA}"/>
                </a:ext>
              </a:extLst>
            </p:cNvPr>
            <p:cNvGrpSpPr/>
            <p:nvPr/>
          </p:nvGrpSpPr>
          <p:grpSpPr>
            <a:xfrm>
              <a:off x="4214388" y="4059409"/>
              <a:ext cx="6973431" cy="2030518"/>
              <a:chOff x="4214388" y="4059409"/>
              <a:chExt cx="6973431" cy="203051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C13E8F7-E341-4A4A-8467-9009F4679AEA}"/>
                  </a:ext>
                </a:extLst>
              </p:cNvPr>
              <p:cNvGrpSpPr/>
              <p:nvPr/>
            </p:nvGrpSpPr>
            <p:grpSpPr>
              <a:xfrm>
                <a:off x="4214388" y="4059409"/>
                <a:ext cx="6973431" cy="2030518"/>
                <a:chOff x="2590800" y="5298831"/>
                <a:chExt cx="4343400" cy="1310639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F1D00E1D-A2B2-4255-A5D2-8BDE9DF92CF0}"/>
                    </a:ext>
                  </a:extLst>
                </p:cNvPr>
                <p:cNvSpPr/>
                <p:nvPr/>
              </p:nvSpPr>
              <p:spPr>
                <a:xfrm>
                  <a:off x="2590800" y="5298831"/>
                  <a:ext cx="4343400" cy="1310639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012386" y="5578792"/>
                  <a:ext cx="3585813" cy="31785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50000"/>
                        <a:lumOff val="50000"/>
                      </a:prstClr>
                    </a:solidFill>
                    <a:effectLst/>
                    <a:uLnTx/>
                    <a:uFillTx/>
                    <a:latin typeface="UTM Avo"/>
                    <a:ea typeface="+mn-ea"/>
                    <a:sym typeface="Arial"/>
                  </a:endParaRPr>
                </a:p>
              </p:txBody>
            </p:sp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641304F-B2F3-893A-E032-C82424317F24}"/>
                  </a:ext>
                </a:extLst>
              </p:cNvPr>
              <p:cNvSpPr/>
              <p:nvPr/>
            </p:nvSpPr>
            <p:spPr>
              <a:xfrm>
                <a:off x="5380491" y="4712168"/>
                <a:ext cx="2056228" cy="63182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Arial" panose="020B0604020202020204" pitchFamily="34" charset="0"/>
                  </a:rPr>
                  <a:t>84 244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F07C3-4F38-4220-AD03-4C6C0ECBD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37112" y="4312668"/>
              <a:ext cx="1480559" cy="15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48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-1062835" y="275466"/>
            <a:ext cx="12983842" cy="3182815"/>
            <a:chOff x="-1062835" y="246185"/>
            <a:chExt cx="12983842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-1062835" y="484591"/>
              <a:ext cx="9029103" cy="527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latin typeface="UTM Avo"/>
                  <a:ea typeface="+mn-ea"/>
                </a:rPr>
                <a:t>Tính</a:t>
              </a:r>
              <a:r>
                <a:rPr lang="en-US" sz="3200" dirty="0">
                  <a:latin typeface="UTM Avo"/>
                  <a:ea typeface="+mn-ea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UTM Avo"/>
                <a:ea typeface="+mn-ea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483" y="485972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720" y="4732453"/>
            <a:ext cx="1353734" cy="16227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B007DFE-0EFD-D680-4766-4CE9CBB26D7D}"/>
              </a:ext>
            </a:extLst>
          </p:cNvPr>
          <p:cNvSpPr/>
          <p:nvPr/>
        </p:nvSpPr>
        <p:spPr>
          <a:xfrm>
            <a:off x="4621324" y="908204"/>
            <a:ext cx="692727" cy="631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45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313EFDD-9229-18BB-C455-1653BC4642AE}"/>
              </a:ext>
            </a:extLst>
          </p:cNvPr>
          <p:cNvGrpSpPr/>
          <p:nvPr/>
        </p:nvGrpSpPr>
        <p:grpSpPr>
          <a:xfrm>
            <a:off x="5143171" y="606941"/>
            <a:ext cx="2390610" cy="1513895"/>
            <a:chOff x="14906790" y="5046273"/>
            <a:chExt cx="2390610" cy="15138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0623A3-28BD-085A-CF51-14443917E883}"/>
                </a:ext>
              </a:extLst>
            </p:cNvPr>
            <p:cNvSpPr/>
            <p:nvPr/>
          </p:nvSpPr>
          <p:spPr>
            <a:xfrm>
              <a:off x="14932128" y="5046273"/>
              <a:ext cx="226781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12 121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07DEEAF-D14E-ABE3-F7FB-64E6A4EDF432}"/>
                </a:ext>
              </a:extLst>
            </p:cNvPr>
            <p:cNvSpPr/>
            <p:nvPr/>
          </p:nvSpPr>
          <p:spPr>
            <a:xfrm>
              <a:off x="15099558" y="5928348"/>
              <a:ext cx="210038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AC28671-9943-C8F4-99A3-03E429F7C0B7}"/>
                </a:ext>
              </a:extLst>
            </p:cNvPr>
            <p:cNvCxnSpPr/>
            <p:nvPr/>
          </p:nvCxnSpPr>
          <p:spPr>
            <a:xfrm>
              <a:off x="14906790" y="6560168"/>
              <a:ext cx="239061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9381C4-AA5D-E794-9B7C-F68BCB3D23F5}"/>
              </a:ext>
            </a:extLst>
          </p:cNvPr>
          <p:cNvGrpSpPr/>
          <p:nvPr/>
        </p:nvGrpSpPr>
        <p:grpSpPr>
          <a:xfrm>
            <a:off x="3305214" y="4059409"/>
            <a:ext cx="7850707" cy="2030518"/>
            <a:chOff x="3305214" y="4059409"/>
            <a:chExt cx="7850707" cy="203051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FC13E8F7-E341-4A4A-8467-9009F4679AEA}"/>
                </a:ext>
              </a:extLst>
            </p:cNvPr>
            <p:cNvGrpSpPr/>
            <p:nvPr/>
          </p:nvGrpSpPr>
          <p:grpSpPr>
            <a:xfrm>
              <a:off x="4182490" y="4059409"/>
              <a:ext cx="6973431" cy="2030518"/>
              <a:chOff x="2590800" y="5298831"/>
              <a:chExt cx="4343400" cy="1310639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D00E1D-A2B2-4255-A5D2-8BDE9DF92CF0}"/>
                  </a:ext>
                </a:extLst>
              </p:cNvPr>
              <p:cNvSpPr/>
              <p:nvPr/>
            </p:nvSpPr>
            <p:spPr>
              <a:xfrm>
                <a:off x="2590800" y="5298831"/>
                <a:ext cx="4343400" cy="131063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7128BEF-07EE-4FEE-9225-7F18ADBAC7D5}"/>
                  </a:ext>
                </a:extLst>
              </p:cNvPr>
              <p:cNvSpPr txBox="1"/>
              <p:nvPr/>
            </p:nvSpPr>
            <p:spPr>
              <a:xfrm>
                <a:off x="3012386" y="5578792"/>
                <a:ext cx="3585813" cy="3178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UTM Avo"/>
                  <a:ea typeface="+mn-ea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BF07C3-4F38-4220-AD03-4C6C0ECBD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05214" y="4312668"/>
              <a:ext cx="1480559" cy="1524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4E6B4F-D2AB-944F-CAD7-9B5F0C1E0696}"/>
                </a:ext>
              </a:extLst>
            </p:cNvPr>
            <p:cNvSpPr/>
            <p:nvPr/>
          </p:nvSpPr>
          <p:spPr>
            <a:xfrm>
              <a:off x="4859356" y="4739362"/>
              <a:ext cx="2267812" cy="63182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rPr>
                <a:t>48 484</a:t>
              </a:r>
            </a:p>
          </p:txBody>
        </p:sp>
      </p:grpSp>
      <p:sp>
        <p:nvSpPr>
          <p:cNvPr id="21" name="TextBox 9">
            <a:extLst>
              <a:ext uri="{FF2B5EF4-FFF2-40B4-BE49-F238E27FC236}">
                <a16:creationId xmlns:a16="http://schemas.microsoft.com/office/drawing/2014/main" id="{7F04B9EF-1466-B40E-96EA-94072585D611}"/>
              </a:ext>
            </a:extLst>
          </p:cNvPr>
          <p:cNvSpPr txBox="1"/>
          <p:nvPr/>
        </p:nvSpPr>
        <p:spPr>
          <a:xfrm>
            <a:off x="5005441" y="1138638"/>
            <a:ext cx="639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6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83024B-61B1-504C-A090-E1C746447D41}"/>
              </a:ext>
            </a:extLst>
          </p:cNvPr>
          <p:cNvSpPr/>
          <p:nvPr/>
        </p:nvSpPr>
        <p:spPr>
          <a:xfrm>
            <a:off x="4294886" y="3965944"/>
            <a:ext cx="7541514" cy="19872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14290">
            <a:off x="3064729" y="87550"/>
            <a:ext cx="1137763" cy="1196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864935" flipH="1">
            <a:off x="-394869" y="3422052"/>
            <a:ext cx="789737" cy="2098336"/>
          </a:xfrm>
          <a:prstGeom prst="rect">
            <a:avLst/>
          </a:prstGeom>
        </p:spPr>
      </p:pic>
      <p:sp>
        <p:nvSpPr>
          <p:cNvPr id="6" name="TextBox 6">
            <a:hlinkClick r:id="rId7"/>
          </p:cNvPr>
          <p:cNvSpPr txBox="1"/>
          <p:nvPr/>
        </p:nvSpPr>
        <p:spPr>
          <a:xfrm>
            <a:off x="269651" y="904766"/>
            <a:ext cx="5410200" cy="674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334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334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endParaRPr lang="en-US" sz="3334" dirty="0">
              <a:solidFill>
                <a:schemeClr val="tx1"/>
              </a:solidFill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5600" y="2387459"/>
            <a:ext cx="3724028" cy="2688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922D1-F1B8-0960-CD8A-5FC29DE216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4886" y="915904"/>
            <a:ext cx="7114769" cy="289132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25B5F4D-CB87-ABBD-D001-38840EE22DD3}"/>
              </a:ext>
            </a:extLst>
          </p:cNvPr>
          <p:cNvGrpSpPr/>
          <p:nvPr/>
        </p:nvGrpSpPr>
        <p:grpSpPr>
          <a:xfrm>
            <a:off x="4394851" y="4207420"/>
            <a:ext cx="1457592" cy="1480027"/>
            <a:chOff x="4394851" y="4207420"/>
            <a:chExt cx="1457592" cy="148002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5A185EB-EE43-CB4F-507B-3EA280C28D54}"/>
                </a:ext>
              </a:extLst>
            </p:cNvPr>
            <p:cNvCxnSpPr/>
            <p:nvPr/>
          </p:nvCxnSpPr>
          <p:spPr>
            <a:xfrm>
              <a:off x="4570640" y="5216682"/>
              <a:ext cx="1281803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3A28D5-B52F-A52A-B083-B54D61FE7ED7}"/>
                </a:ext>
              </a:extLst>
            </p:cNvPr>
            <p:cNvGrpSpPr/>
            <p:nvPr/>
          </p:nvGrpSpPr>
          <p:grpSpPr>
            <a:xfrm>
              <a:off x="4394851" y="4207420"/>
              <a:ext cx="1285000" cy="1480027"/>
              <a:chOff x="4394851" y="4207420"/>
              <a:chExt cx="1285000" cy="148002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C45F9C0-C0EE-3D5E-CCC3-909406FDFD9F}"/>
                  </a:ext>
                </a:extLst>
              </p:cNvPr>
              <p:cNvGrpSpPr/>
              <p:nvPr/>
            </p:nvGrpSpPr>
            <p:grpSpPr>
              <a:xfrm>
                <a:off x="4423194" y="4207420"/>
                <a:ext cx="1256657" cy="1480027"/>
                <a:chOff x="978287" y="3429000"/>
                <a:chExt cx="1884986" cy="2220041"/>
              </a:xfrm>
              <a:noFill/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4865C3B-2BFE-DD86-A0BA-E72061C12C0F}"/>
                    </a:ext>
                  </a:extLst>
                </p:cNvPr>
                <p:cNvSpPr/>
                <p:nvPr/>
              </p:nvSpPr>
              <p:spPr>
                <a:xfrm>
                  <a:off x="978287" y="3429000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2 434</a:t>
                  </a: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E08FF279-9059-6C8F-5D9E-E3E148F00361}"/>
                    </a:ext>
                  </a:extLst>
                </p:cNvPr>
                <p:cNvSpPr/>
                <p:nvPr/>
              </p:nvSpPr>
              <p:spPr>
                <a:xfrm>
                  <a:off x="1098360" y="4311075"/>
                  <a:ext cx="1691022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2BFC5795-B56C-110E-3B30-3D3C7ED63B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87" y="4942895"/>
                  <a:ext cx="1884986" cy="0"/>
                </a:xfrm>
                <a:prstGeom prst="line">
                  <a:avLst/>
                </a:prstGeom>
                <a:grp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</p:cxn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4DD4377-4DD5-2A8E-99E3-EEF7F3D63DB1}"/>
                    </a:ext>
                  </a:extLst>
                </p:cNvPr>
                <p:cNvSpPr/>
                <p:nvPr/>
              </p:nvSpPr>
              <p:spPr>
                <a:xfrm>
                  <a:off x="978287" y="5017221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4 868</a:t>
                  </a:r>
                </a:p>
              </p:txBody>
            </p:sp>
          </p:grp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7F04B9EF-1466-B40E-96EA-94072585D611}"/>
                  </a:ext>
                </a:extLst>
              </p:cNvPr>
              <p:cNvSpPr txBox="1"/>
              <p:nvPr/>
            </p:nvSpPr>
            <p:spPr>
              <a:xfrm>
                <a:off x="4394851" y="4431852"/>
                <a:ext cx="4618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2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8E9904-2C31-39F3-E707-CF0E9DBEC900}"/>
              </a:ext>
            </a:extLst>
          </p:cNvPr>
          <p:cNvGrpSpPr/>
          <p:nvPr/>
        </p:nvGrpSpPr>
        <p:grpSpPr>
          <a:xfrm>
            <a:off x="6289715" y="4204366"/>
            <a:ext cx="1383947" cy="1480027"/>
            <a:chOff x="6289715" y="4204366"/>
            <a:chExt cx="1383947" cy="148002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126A9B-4329-1A33-5242-BE7AEC1D008B}"/>
                </a:ext>
              </a:extLst>
            </p:cNvPr>
            <p:cNvCxnSpPr/>
            <p:nvPr/>
          </p:nvCxnSpPr>
          <p:spPr>
            <a:xfrm>
              <a:off x="6464212" y="5213629"/>
              <a:ext cx="120945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D92BA75-1428-445E-451D-2FC63650A525}"/>
                </a:ext>
              </a:extLst>
            </p:cNvPr>
            <p:cNvGrpSpPr/>
            <p:nvPr/>
          </p:nvGrpSpPr>
          <p:grpSpPr>
            <a:xfrm>
              <a:off x="6289715" y="4204366"/>
              <a:ext cx="1256657" cy="1480027"/>
              <a:chOff x="6289715" y="4204366"/>
              <a:chExt cx="1256657" cy="148002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369E9455-7534-64B4-C1BC-83A1C1209208}"/>
                  </a:ext>
                </a:extLst>
              </p:cNvPr>
              <p:cNvGrpSpPr/>
              <p:nvPr/>
            </p:nvGrpSpPr>
            <p:grpSpPr>
              <a:xfrm>
                <a:off x="6289715" y="4204366"/>
                <a:ext cx="1256657" cy="1480027"/>
                <a:chOff x="978287" y="3429000"/>
                <a:chExt cx="1884986" cy="2220041"/>
              </a:xfrm>
              <a:noFill/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5B87A2B-A2EC-AFEE-92BE-21405411480B}"/>
                    </a:ext>
                  </a:extLst>
                </p:cNvPr>
                <p:cNvSpPr/>
                <p:nvPr/>
              </p:nvSpPr>
              <p:spPr>
                <a:xfrm>
                  <a:off x="978287" y="3429000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3 322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75F0E9AE-6D8A-768C-D1C5-8C906BCEEE6A}"/>
                    </a:ext>
                  </a:extLst>
                </p:cNvPr>
                <p:cNvSpPr/>
                <p:nvPr/>
              </p:nvSpPr>
              <p:spPr>
                <a:xfrm>
                  <a:off x="1098360" y="4311075"/>
                  <a:ext cx="1691022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91E5355-3A87-9AEA-DDEE-F12E9BBAC6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87" y="4942895"/>
                  <a:ext cx="1884986" cy="0"/>
                </a:xfrm>
                <a:prstGeom prst="line">
                  <a:avLst/>
                </a:prstGeom>
                <a:grp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</p:cxn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44CF19CF-C3DC-71E5-1F4D-47032403802A}"/>
                    </a:ext>
                  </a:extLst>
                </p:cNvPr>
                <p:cNvSpPr/>
                <p:nvPr/>
              </p:nvSpPr>
              <p:spPr>
                <a:xfrm>
                  <a:off x="978287" y="5017221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9 966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9E4B274-55FB-1E9D-52B9-00A3B167DBAA}"/>
                  </a:ext>
                </a:extLst>
              </p:cNvPr>
              <p:cNvSpPr txBox="1"/>
              <p:nvPr/>
            </p:nvSpPr>
            <p:spPr>
              <a:xfrm>
                <a:off x="6345737" y="4435652"/>
                <a:ext cx="4618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2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5DFE1BE-05B1-FA70-F9D6-7B18D7F1AA7F}"/>
              </a:ext>
            </a:extLst>
          </p:cNvPr>
          <p:cNvGrpSpPr/>
          <p:nvPr/>
        </p:nvGrpSpPr>
        <p:grpSpPr>
          <a:xfrm>
            <a:off x="8308128" y="4204366"/>
            <a:ext cx="1455915" cy="1480027"/>
            <a:chOff x="8308128" y="4204366"/>
            <a:chExt cx="1455915" cy="148002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7721410-03FD-6B07-B072-C9A01A8433DF}"/>
                </a:ext>
              </a:extLst>
            </p:cNvPr>
            <p:cNvCxnSpPr/>
            <p:nvPr/>
          </p:nvCxnSpPr>
          <p:spPr>
            <a:xfrm>
              <a:off x="8309654" y="5213629"/>
              <a:ext cx="145438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A17736F-1B76-7AD6-E1CE-5C53136B306E}"/>
                </a:ext>
              </a:extLst>
            </p:cNvPr>
            <p:cNvGrpSpPr/>
            <p:nvPr/>
          </p:nvGrpSpPr>
          <p:grpSpPr>
            <a:xfrm>
              <a:off x="8308128" y="4204366"/>
              <a:ext cx="1305918" cy="1480027"/>
              <a:chOff x="8308128" y="4204366"/>
              <a:chExt cx="1305918" cy="148002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759999B-79EB-0DE9-9C9B-4B83AEA3C402}"/>
                  </a:ext>
                </a:extLst>
              </p:cNvPr>
              <p:cNvGrpSpPr/>
              <p:nvPr/>
            </p:nvGrpSpPr>
            <p:grpSpPr>
              <a:xfrm>
                <a:off x="8357388" y="4204366"/>
                <a:ext cx="1256658" cy="1480027"/>
                <a:chOff x="978287" y="3429000"/>
                <a:chExt cx="1884986" cy="2220041"/>
              </a:xfrm>
              <a:no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6A33611-81B6-A88A-89C0-DE56F0B51DBD}"/>
                    </a:ext>
                  </a:extLst>
                </p:cNvPr>
                <p:cNvSpPr/>
                <p:nvPr/>
              </p:nvSpPr>
              <p:spPr>
                <a:xfrm>
                  <a:off x="978287" y="3429000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12 331</a:t>
                  </a: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ECFEA0D0-AF7B-A512-7762-1C17A6E0B792}"/>
                    </a:ext>
                  </a:extLst>
                </p:cNvPr>
                <p:cNvSpPr/>
                <p:nvPr/>
              </p:nvSpPr>
              <p:spPr>
                <a:xfrm>
                  <a:off x="1098360" y="4311075"/>
                  <a:ext cx="1691022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3</a:t>
                  </a:r>
                </a:p>
              </p:txBody>
            </p: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B18E0BE1-07AF-5460-5E3A-EBF6664D8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87" y="4942895"/>
                  <a:ext cx="1884986" cy="0"/>
                </a:xfrm>
                <a:prstGeom prst="line">
                  <a:avLst/>
                </a:prstGeom>
                <a:grp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</p:cxn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F120C08-5904-A93E-6F54-36AA7A7776DF}"/>
                    </a:ext>
                  </a:extLst>
                </p:cNvPr>
                <p:cNvSpPr/>
                <p:nvPr/>
              </p:nvSpPr>
              <p:spPr>
                <a:xfrm>
                  <a:off x="978287" y="5017221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36 993</a:t>
                  </a: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6759E96-10BF-3E65-886E-25F74EEC4A65}"/>
                  </a:ext>
                </a:extLst>
              </p:cNvPr>
              <p:cNvSpPr txBox="1"/>
              <p:nvPr/>
            </p:nvSpPr>
            <p:spPr>
              <a:xfrm>
                <a:off x="8308128" y="4435652"/>
                <a:ext cx="4618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2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5F8BE25-C162-DCA9-E4F9-6EB3CE6DF43D}"/>
              </a:ext>
            </a:extLst>
          </p:cNvPr>
          <p:cNvGrpSpPr/>
          <p:nvPr/>
        </p:nvGrpSpPr>
        <p:grpSpPr>
          <a:xfrm>
            <a:off x="10270519" y="4204366"/>
            <a:ext cx="1450792" cy="1480027"/>
            <a:chOff x="10270519" y="4204366"/>
            <a:chExt cx="1450792" cy="148002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2FD406-FC5E-11D7-9F83-3BE69D7C71ED}"/>
                </a:ext>
              </a:extLst>
            </p:cNvPr>
            <p:cNvCxnSpPr/>
            <p:nvPr/>
          </p:nvCxnSpPr>
          <p:spPr>
            <a:xfrm>
              <a:off x="10425061" y="5213629"/>
              <a:ext cx="129625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22B09CF-038B-BF36-B5C6-721D9A510CE4}"/>
                </a:ext>
              </a:extLst>
            </p:cNvPr>
            <p:cNvGrpSpPr/>
            <p:nvPr/>
          </p:nvGrpSpPr>
          <p:grpSpPr>
            <a:xfrm>
              <a:off x="10270519" y="4204366"/>
              <a:ext cx="1353555" cy="1480027"/>
              <a:chOff x="10270519" y="4204366"/>
              <a:chExt cx="1353555" cy="148002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29DDB2D-EDB8-3785-C283-8BC628855C07}"/>
                  </a:ext>
                </a:extLst>
              </p:cNvPr>
              <p:cNvGrpSpPr/>
              <p:nvPr/>
            </p:nvGrpSpPr>
            <p:grpSpPr>
              <a:xfrm>
                <a:off x="10367416" y="4204366"/>
                <a:ext cx="1256658" cy="1480027"/>
                <a:chOff x="978287" y="3429000"/>
                <a:chExt cx="1884986" cy="2220041"/>
              </a:xfrm>
              <a:no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F778415F-1D37-4F02-D5F5-4D7761717044}"/>
                    </a:ext>
                  </a:extLst>
                </p:cNvPr>
                <p:cNvSpPr/>
                <p:nvPr/>
              </p:nvSpPr>
              <p:spPr>
                <a:xfrm>
                  <a:off x="978287" y="3429000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11 101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F0B13458-F9DA-1FF4-B8ED-CFA565277676}"/>
                    </a:ext>
                  </a:extLst>
                </p:cNvPr>
                <p:cNvSpPr/>
                <p:nvPr/>
              </p:nvSpPr>
              <p:spPr>
                <a:xfrm>
                  <a:off x="1098360" y="4311075"/>
                  <a:ext cx="1691022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6</a:t>
                  </a:r>
                </a:p>
              </p:txBody>
            </p: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D597C8F6-3DE7-D493-2F1B-7EC665F1F3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8287" y="4942895"/>
                  <a:ext cx="1884986" cy="0"/>
                </a:xfrm>
                <a:prstGeom prst="line">
                  <a:avLst/>
                </a:prstGeom>
                <a:grpFill/>
                <a:ln w="19050" cap="flat" cmpd="sng" algn="ctr">
                  <a:noFill/>
                  <a:prstDash val="solid"/>
                  <a:miter lim="800000"/>
                </a:ln>
                <a:effectLst/>
              </p:spPr>
            </p:cxn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D6C4227A-EC72-FEEA-2875-A220313FD534}"/>
                    </a:ext>
                  </a:extLst>
                </p:cNvPr>
                <p:cNvSpPr/>
                <p:nvPr/>
              </p:nvSpPr>
              <p:spPr>
                <a:xfrm>
                  <a:off x="978287" y="5017221"/>
                  <a:ext cx="1811095" cy="63182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r" defTabSz="609630">
                    <a:buClrTx/>
                    <a:defRPr/>
                  </a:pP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ea typeface="+mn-ea"/>
                      <a:cs typeface="Arial" panose="020B0604020202020204" pitchFamily="34" charset="0"/>
                    </a:rPr>
                    <a:t>66 606</a:t>
                  </a:r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BFD40C-9E78-179E-AA92-D159EB1F3D77}"/>
                  </a:ext>
                </a:extLst>
              </p:cNvPr>
              <p:cNvSpPr txBox="1"/>
              <p:nvPr/>
            </p:nvSpPr>
            <p:spPr>
              <a:xfrm>
                <a:off x="10270519" y="4435652"/>
                <a:ext cx="46181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r>
                  <a:rPr lang="vi-VN" sz="28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×</a:t>
                </a:r>
                <a:endParaRPr lang="en-US" sz="2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C6EDE6-E21F-D57B-DE1A-700B73FF26C2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9FE4C6D7-993A-B3D5-E538-2A821DDBA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99D192F-856B-A08D-9A05-7F2492B80A90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293486">
            <a:off x="-439079" y="4246061"/>
            <a:ext cx="3949305" cy="57463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070036" y="1023153"/>
            <a:ext cx="683229" cy="979539"/>
          </a:xfrm>
          <a:prstGeom prst="rect">
            <a:avLst/>
          </a:prstGeom>
        </p:spPr>
      </p:pic>
      <p:sp>
        <p:nvSpPr>
          <p:cNvPr id="18" name="TextBox 17">
            <a:hlinkClick r:id="rId7"/>
            <a:extLst>
              <a:ext uri="{FF2B5EF4-FFF2-40B4-BE49-F238E27FC236}">
                <a16:creationId xmlns:a16="http://schemas.microsoft.com/office/drawing/2014/main" id="{415AA7C8-6B06-6DF0-E01C-D18EC45BE666}"/>
              </a:ext>
            </a:extLst>
          </p:cNvPr>
          <p:cNvSpPr txBox="1"/>
          <p:nvPr/>
        </p:nvSpPr>
        <p:spPr>
          <a:xfrm>
            <a:off x="1041400" y="709196"/>
            <a:ext cx="10109200" cy="1293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2800" b="1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ép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200 ml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lang="en-US" sz="280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chị 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Lan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ép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bao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lít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dứa</a:t>
            </a:r>
            <a:r>
              <a:rPr lang="en-US" sz="28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8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9D2435-93E9-F524-EB53-11D8220EB80E}"/>
              </a:ext>
            </a:extLst>
          </p:cNvPr>
          <p:cNvSpPr/>
          <p:nvPr/>
        </p:nvSpPr>
        <p:spPr>
          <a:xfrm>
            <a:off x="5860610" y="3059134"/>
            <a:ext cx="6236299" cy="33869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7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2700" dirty="0">
              <a:solidFill>
                <a:schemeClr val="tx1"/>
              </a:solidFill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vi-VN" sz="27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Số mi-li-lít nước dứa chị Lan ép được từ 8 quả dứa là:</a:t>
            </a:r>
            <a:endParaRPr lang="en-US" sz="27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27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vi-VN" sz="27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r>
              <a:rPr lang="vi-VN" sz="27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8 = 1 600 (ml)</a:t>
            </a:r>
            <a:endParaRPr lang="en-US" sz="2700" dirty="0"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tabLst>
                <a:tab pos="3960905" algn="l"/>
              </a:tabLst>
            </a:pPr>
            <a:r>
              <a:rPr lang="en-US" sz="27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vi-VN" sz="27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Đáp số: </a:t>
            </a:r>
            <a:r>
              <a:rPr lang="vi-VN" sz="27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1 600 ml nước dứa.</a:t>
            </a:r>
            <a:endParaRPr lang="en-US" sz="2700" dirty="0"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Arrow: Curved Right 20">
            <a:extLst>
              <a:ext uri="{FF2B5EF4-FFF2-40B4-BE49-F238E27FC236}">
                <a16:creationId xmlns:a16="http://schemas.microsoft.com/office/drawing/2014/main" id="{D1D99A07-F5FF-0A83-B847-7FAE55F4C05D}"/>
              </a:ext>
            </a:extLst>
          </p:cNvPr>
          <p:cNvSpPr/>
          <p:nvPr/>
        </p:nvSpPr>
        <p:spPr>
          <a:xfrm>
            <a:off x="6418520" y="2002692"/>
            <a:ext cx="747034" cy="12270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A70CC1-DF17-A10D-3E52-0F2E0B0C95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50" y="2111333"/>
            <a:ext cx="5510932" cy="30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build="p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8186" y="5682431"/>
            <a:ext cx="683229" cy="979539"/>
          </a:xfrm>
          <a:prstGeom prst="rect">
            <a:avLst/>
          </a:prstGeom>
        </p:spPr>
      </p:pic>
      <p:pic>
        <p:nvPicPr>
          <p:cNvPr id="17" name="Picture 18">
            <a:extLst>
              <a:ext uri="{FF2B5EF4-FFF2-40B4-BE49-F238E27FC236}">
                <a16:creationId xmlns:a16="http://schemas.microsoft.com/office/drawing/2014/main" id="{F142BA52-FA02-E94A-2427-80EBB5663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275909" y="1633192"/>
            <a:ext cx="7620000" cy="4622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E8ECCB-C027-0F9D-D710-995232EE29EA}"/>
              </a:ext>
            </a:extLst>
          </p:cNvPr>
          <p:cNvSpPr txBox="1"/>
          <p:nvPr/>
        </p:nvSpPr>
        <p:spPr>
          <a:xfrm>
            <a:off x="3854953" y="2572993"/>
            <a:ext cx="7040955" cy="2292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tế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liên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3334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334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2D03FD85-1856-80F8-55E8-863A7FCC08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63499" y="3211227"/>
            <a:ext cx="4555437" cy="3450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87539B-4AE2-35C5-E23C-77E1199E69CF}"/>
              </a:ext>
            </a:extLst>
          </p:cNvPr>
          <p:cNvSpPr/>
          <p:nvPr/>
        </p:nvSpPr>
        <p:spPr>
          <a:xfrm>
            <a:off x="3082247" y="1746607"/>
            <a:ext cx="6102850" cy="32980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0000"/>
                </a:solidFill>
                <a:effectLst/>
                <a:ea typeface="Cambria Math" panose="02040503050406030204" pitchFamily="18" charset="0"/>
              </a:rPr>
              <a:t>Qua bài học hôm nay, các em biết thêm được điều gì? </a:t>
            </a:r>
            <a:endParaRPr lang="en-US" sz="3200" dirty="0">
              <a:ea typeface="Cambria Math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4B1EB1-2EB0-7D17-169D-BD87A899D083}"/>
              </a:ext>
            </a:extLst>
          </p:cNvPr>
          <p:cNvSpPr txBox="1"/>
          <p:nvPr/>
        </p:nvSpPr>
        <p:spPr>
          <a:xfrm>
            <a:off x="3264612" y="2857000"/>
            <a:ext cx="60977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n-lt"/>
              </a:rPr>
              <a:t>Khi đặt tính và tính, em nhắn bạn cần lưu ý những gì?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14290">
            <a:off x="11143947" y="3247716"/>
            <a:ext cx="1137763" cy="1196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307975" flipH="1">
            <a:off x="12404518" y="4885068"/>
            <a:ext cx="789737" cy="20983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12965" y="738793"/>
            <a:ext cx="6048709" cy="876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34" b="1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9983" y="2619676"/>
            <a:ext cx="3138328" cy="3445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B65CFD-D570-619B-2BAD-4D1B09C0932A}"/>
              </a:ext>
            </a:extLst>
          </p:cNvPr>
          <p:cNvSpPr txBox="1"/>
          <p:nvPr/>
        </p:nvSpPr>
        <p:spPr>
          <a:xfrm>
            <a:off x="132869" y="1788918"/>
            <a:ext cx="7684000" cy="3891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960905" algn="l"/>
              </a:tabLst>
            </a:pP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Ôn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phạm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vi 100 000 (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nhớ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en-US" sz="24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960905" algn="l"/>
              </a:tabLst>
            </a:pP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nhẩm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chục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nghìn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04815" indent="-304815" algn="just">
              <a:lnSpc>
                <a:spcPct val="150000"/>
              </a:lnSpc>
              <a:buFont typeface="Wingdings" panose="05000000000000000000" pitchFamily="2" charset="2"/>
              <a:buChar char="Ø"/>
              <a:tabLst>
                <a:tab pos="3960905" algn="l"/>
              </a:tabLst>
            </a:pP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tiễn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Sau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đố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D40C77A-6D13-2A7C-C1B4-2E8E04685B4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1FBD9599-B84A-C836-EC11-A9E72F826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0D2B30-CADF-B881-8A3A-5DCAEA82A0B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C7A0769-B056-3F8B-4AD1-0EA879F74B8E}"/>
              </a:ext>
            </a:extLst>
          </p:cNvPr>
          <p:cNvSpPr txBox="1"/>
          <p:nvPr/>
        </p:nvSpPr>
        <p:spPr>
          <a:xfrm>
            <a:off x="1625821" y="845565"/>
            <a:ext cx="8754255" cy="766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334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rò chơi</a:t>
            </a:r>
            <a:r>
              <a:rPr lang="vi-VN" sz="3334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“Truyền điện”</a:t>
            </a:r>
            <a:endParaRPr lang="en-US" sz="3334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122227-58B7-506F-3493-845D4F43D508}"/>
              </a:ext>
            </a:extLst>
          </p:cNvPr>
          <p:cNvSpPr/>
          <p:nvPr/>
        </p:nvSpPr>
        <p:spPr>
          <a:xfrm>
            <a:off x="2439130" y="2524211"/>
            <a:ext cx="7061200" cy="14061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Đặt tính rồi tính:</a:t>
            </a:r>
            <a:endParaRPr lang="en-US" sz="3000" dirty="0">
              <a:latin typeface="UTM Avo" panose="0204060305050602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tabLst>
                <a:tab pos="3960905" algn="l"/>
              </a:tabLst>
            </a:pPr>
            <a:r>
              <a:rPr lang="vi-VN" sz="3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13 × 2                  112 × 4</a:t>
            </a:r>
            <a:endParaRPr lang="en-US" sz="3000" dirty="0">
              <a:latin typeface="UTM Avo" panose="020406030505060202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84146E-4D29-8FCA-5DD5-D2B57263E1E7}"/>
              </a:ext>
            </a:extLst>
          </p:cNvPr>
          <p:cNvSpPr/>
          <p:nvPr/>
        </p:nvSpPr>
        <p:spPr>
          <a:xfrm>
            <a:off x="3122001" y="4140254"/>
            <a:ext cx="2489200" cy="2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B6715C5-6823-494E-7D87-2F677C1292AC}"/>
              </a:ext>
            </a:extLst>
          </p:cNvPr>
          <p:cNvSpPr/>
          <p:nvPr/>
        </p:nvSpPr>
        <p:spPr>
          <a:xfrm>
            <a:off x="6201403" y="4140254"/>
            <a:ext cx="2489200" cy="2540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070354-C405-A511-B331-92CE2EB49DEB}"/>
              </a:ext>
            </a:extLst>
          </p:cNvPr>
          <p:cNvSpPr txBox="1"/>
          <p:nvPr/>
        </p:nvSpPr>
        <p:spPr>
          <a:xfrm>
            <a:off x="4036401" y="4313338"/>
            <a:ext cx="66040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442B72-654E-BAFE-0478-95B77CCF5250}"/>
              </a:ext>
            </a:extLst>
          </p:cNvPr>
          <p:cNvSpPr txBox="1"/>
          <p:nvPr/>
        </p:nvSpPr>
        <p:spPr>
          <a:xfrm>
            <a:off x="3887546" y="4879802"/>
            <a:ext cx="1164655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DF639-3234-3092-BE71-F17460FD89A2}"/>
              </a:ext>
            </a:extLst>
          </p:cNvPr>
          <p:cNvCxnSpPr/>
          <p:nvPr/>
        </p:nvCxnSpPr>
        <p:spPr>
          <a:xfrm>
            <a:off x="3618930" y="5707462"/>
            <a:ext cx="161311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13948DA-0566-CE5A-CFF2-DADEC839E5E9}"/>
              </a:ext>
            </a:extLst>
          </p:cNvPr>
          <p:cNvSpPr txBox="1"/>
          <p:nvPr/>
        </p:nvSpPr>
        <p:spPr>
          <a:xfrm>
            <a:off x="3767641" y="5867267"/>
            <a:ext cx="1269085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26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A5CA389-08F9-0AE4-F748-C244D2F27ED3}"/>
              </a:ext>
            </a:extLst>
          </p:cNvPr>
          <p:cNvSpPr txBox="1"/>
          <p:nvPr/>
        </p:nvSpPr>
        <p:spPr>
          <a:xfrm>
            <a:off x="6934248" y="4351074"/>
            <a:ext cx="1117600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112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C1F1BF-2562-0283-D350-2DB5A59A2D16}"/>
              </a:ext>
            </a:extLst>
          </p:cNvPr>
          <p:cNvSpPr txBox="1"/>
          <p:nvPr/>
        </p:nvSpPr>
        <p:spPr>
          <a:xfrm>
            <a:off x="7265630" y="5079883"/>
            <a:ext cx="881177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3DB482-9205-15B8-2F47-55FCA1406E42}"/>
              </a:ext>
            </a:extLst>
          </p:cNvPr>
          <p:cNvCxnSpPr/>
          <p:nvPr/>
        </p:nvCxnSpPr>
        <p:spPr>
          <a:xfrm>
            <a:off x="6837339" y="5669208"/>
            <a:ext cx="157295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67B7084-A940-8EBA-FE86-53D3D0E8F498}"/>
              </a:ext>
            </a:extLst>
          </p:cNvPr>
          <p:cNvSpPr txBox="1"/>
          <p:nvPr/>
        </p:nvSpPr>
        <p:spPr>
          <a:xfrm>
            <a:off x="7139854" y="5798608"/>
            <a:ext cx="950736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448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04B9EF-1466-B40E-96EA-94072585D611}"/>
              </a:ext>
            </a:extLst>
          </p:cNvPr>
          <p:cNvSpPr txBox="1"/>
          <p:nvPr/>
        </p:nvSpPr>
        <p:spPr>
          <a:xfrm>
            <a:off x="3618931" y="4766499"/>
            <a:ext cx="639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FCA52-C8B5-B3D8-2FBA-E0DC2EF0785B}"/>
              </a:ext>
            </a:extLst>
          </p:cNvPr>
          <p:cNvSpPr txBox="1"/>
          <p:nvPr/>
        </p:nvSpPr>
        <p:spPr>
          <a:xfrm>
            <a:off x="8353058" y="4841875"/>
            <a:ext cx="61079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049C5-0908-62D5-E868-F697F6A381D8}"/>
              </a:ext>
            </a:extLst>
          </p:cNvPr>
          <p:cNvSpPr txBox="1"/>
          <p:nvPr/>
        </p:nvSpPr>
        <p:spPr>
          <a:xfrm>
            <a:off x="2248470" y="1571607"/>
            <a:ext cx="7442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rgbClr val="333333"/>
                </a:solidFill>
                <a:effectLst/>
                <a:latin typeface="+mn-lt"/>
              </a:rPr>
              <a:t>Giáo viên phát lệnh hỏi 1 bạn bất kì, trả lời đúng thì có quyền mời một bạn khác</a:t>
            </a:r>
            <a:endParaRPr lang="en-US" sz="240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19" grpId="0" animBg="1"/>
      <p:bldP spid="20" grpId="0"/>
      <p:bldP spid="22" grpId="0"/>
      <p:bldP spid="25" grpId="0"/>
      <p:bldP spid="26" grpId="0"/>
      <p:bldP spid="28" grpId="0"/>
      <p:bldP spid="31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109" y="796982"/>
            <a:ext cx="1137763" cy="1196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263712">
            <a:off x="9981279" y="5454929"/>
            <a:ext cx="924031" cy="245515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32711" y="587790"/>
            <a:ext cx="9600887" cy="1299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tơ</a:t>
            </a:r>
            <a:r>
              <a:rPr lang="en-US" sz="3000" dirty="0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381613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sen</a:t>
            </a:r>
            <a:endParaRPr lang="en-US" sz="3000" dirty="0">
              <a:solidFill>
                <a:srgbClr val="381613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6D56D4-248D-C305-55D8-C7F31C422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142315"/>
            <a:ext cx="7112000" cy="3719979"/>
          </a:xfrm>
          <a:prstGeom prst="rect">
            <a:avLst/>
          </a:prstGeom>
        </p:spPr>
      </p:pic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B10FE0B3-DBC1-F9F1-788A-529C01436918}"/>
              </a:ext>
            </a:extLst>
          </p:cNvPr>
          <p:cNvSpPr/>
          <p:nvPr/>
        </p:nvSpPr>
        <p:spPr>
          <a:xfrm>
            <a:off x="8178801" y="2142315"/>
            <a:ext cx="3684471" cy="2757085"/>
          </a:xfrm>
          <a:prstGeom prst="cloudCallout">
            <a:avLst>
              <a:gd name="adj1" fmla="val -60162"/>
              <a:gd name="adj2" fmla="val 5706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E95CDC-C4F0-38A9-0DAA-72AEAD99A7BD}"/>
              </a:ext>
            </a:extLst>
          </p:cNvPr>
          <p:cNvSpPr txBox="1"/>
          <p:nvPr/>
        </p:nvSpPr>
        <p:spPr>
          <a:xfrm>
            <a:off x="8377151" y="3093695"/>
            <a:ext cx="3486121" cy="701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960905" algn="l"/>
              </a:tabLst>
            </a:pPr>
            <a:r>
              <a:rPr lang="en-US" sz="3000" dirty="0" err="1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Tí</a:t>
            </a:r>
            <a:r>
              <a:rPr lang="vi-VN" sz="30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nh 4 312 × 2 = ?</a:t>
            </a:r>
            <a:endParaRPr lang="en-US" sz="3000" dirty="0">
              <a:latin typeface="+mn-lt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EEC4A3-F224-226E-D525-9C1CEE9AA06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B6E3B43F-5F5A-25FC-DFA3-9CF5F2010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E0F7ED3-2C20-89C4-E2D9-B49D306263B4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với số có một chữ số (không nhớ) - Toán 3 tập 2 _ Hoc10">
            <a:hlinkClick r:id="" action="ppaction://media"/>
            <a:extLst>
              <a:ext uri="{FF2B5EF4-FFF2-40B4-BE49-F238E27FC236}">
                <a16:creationId xmlns:a16="http://schemas.microsoft.com/office/drawing/2014/main" id="{684F27B5-64DB-4B67-69A0-F28B43255D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hlinkClick r:id="rId7"/>
            <a:extLst>
              <a:ext uri="{FF2B5EF4-FFF2-40B4-BE49-F238E27FC236}">
                <a16:creationId xmlns:a16="http://schemas.microsoft.com/office/drawing/2014/main" id="{F9E6A4BB-6A8E-6774-7228-30EFC7807E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6571" y="-320040"/>
            <a:ext cx="1565429" cy="1565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03965" y="1058230"/>
            <a:ext cx="1966711" cy="926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6790" y="624525"/>
            <a:ext cx="683229" cy="9795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292AD-F3CC-48D0-5A76-F30A2FDA63C4}"/>
              </a:ext>
            </a:extLst>
          </p:cNvPr>
          <p:cNvSpPr/>
          <p:nvPr/>
        </p:nvSpPr>
        <p:spPr>
          <a:xfrm>
            <a:off x="1548402" y="2605873"/>
            <a:ext cx="2505069" cy="28739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FA046-6B2B-B118-4629-339B7AAC26C1}"/>
              </a:ext>
            </a:extLst>
          </p:cNvPr>
          <p:cNvSpPr txBox="1"/>
          <p:nvPr/>
        </p:nvSpPr>
        <p:spPr>
          <a:xfrm>
            <a:off x="2306128" y="2800835"/>
            <a:ext cx="1397196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4 312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A926EC-DEA7-2A51-2BE0-20B183ABE947}"/>
              </a:ext>
            </a:extLst>
          </p:cNvPr>
          <p:cNvSpPr txBox="1"/>
          <p:nvPr/>
        </p:nvSpPr>
        <p:spPr>
          <a:xfrm>
            <a:off x="2750365" y="3497714"/>
            <a:ext cx="1320800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EF0B1C-FF59-4F36-821C-76C01C53785A}"/>
              </a:ext>
            </a:extLst>
          </p:cNvPr>
          <p:cNvCxnSpPr/>
          <p:nvPr/>
        </p:nvCxnSpPr>
        <p:spPr>
          <a:xfrm>
            <a:off x="2202831" y="4150858"/>
            <a:ext cx="16686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7A49D9B-9A92-4F8B-AB91-3E700570DA29}"/>
              </a:ext>
            </a:extLst>
          </p:cNvPr>
          <p:cNvSpPr txBox="1"/>
          <p:nvPr/>
        </p:nvSpPr>
        <p:spPr>
          <a:xfrm>
            <a:off x="3192267" y="4109652"/>
            <a:ext cx="41930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5869AB-27A4-F382-1949-D72A245E7FE5}"/>
              </a:ext>
            </a:extLst>
          </p:cNvPr>
          <p:cNvSpPr/>
          <p:nvPr/>
        </p:nvSpPr>
        <p:spPr>
          <a:xfrm>
            <a:off x="4384158" y="2465304"/>
            <a:ext cx="5103001" cy="30899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90510" indent="-19051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</a:p>
          <a:p>
            <a:pPr marL="190510" indent="-19051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  <a:p>
            <a:pPr marL="190510" indent="-19051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</a:p>
          <a:p>
            <a:pPr marL="190510" indent="-19051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8, </a:t>
            </a:r>
            <a:r>
              <a:rPr lang="en-US" sz="30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683D2-5443-9DFA-B7B9-7FB83D0AC2BC}"/>
              </a:ext>
            </a:extLst>
          </p:cNvPr>
          <p:cNvSpPr txBox="1"/>
          <p:nvPr/>
        </p:nvSpPr>
        <p:spPr>
          <a:xfrm>
            <a:off x="1974196" y="3299370"/>
            <a:ext cx="5319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87BE4B-6C34-6A4A-588C-8D08BCC57B34}"/>
              </a:ext>
            </a:extLst>
          </p:cNvPr>
          <p:cNvGrpSpPr/>
          <p:nvPr/>
        </p:nvGrpSpPr>
        <p:grpSpPr>
          <a:xfrm>
            <a:off x="2731316" y="899799"/>
            <a:ext cx="9239151" cy="1243003"/>
            <a:chOff x="3251201" y="458797"/>
            <a:chExt cx="9239151" cy="1243003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208FC077-63DE-1810-A7BC-A09CD90DE072}"/>
                </a:ext>
              </a:extLst>
            </p:cNvPr>
            <p:cNvSpPr/>
            <p:nvPr/>
          </p:nvSpPr>
          <p:spPr>
            <a:xfrm>
              <a:off x="3251201" y="458797"/>
              <a:ext cx="5280839" cy="1243003"/>
            </a:xfrm>
            <a:prstGeom prst="wedgeRoundRectCallou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40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4 312  2 = ?</a:t>
              </a: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948FCA52-C8B5-B3D8-2FBA-E0DC2EF0785B}"/>
                </a:ext>
              </a:extLst>
            </p:cNvPr>
            <p:cNvSpPr txBox="1"/>
            <p:nvPr/>
          </p:nvSpPr>
          <p:spPr>
            <a:xfrm>
              <a:off x="6382366" y="932115"/>
              <a:ext cx="61079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vi-VN" sz="2800" dirty="0">
                  <a:solidFill>
                    <a:srgbClr val="0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×</a:t>
              </a:r>
              <a:endParaRPr lang="en-US" sz="2800" dirty="0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0A79A1C-B623-4318-12B0-9F194934EB7D}"/>
              </a:ext>
            </a:extLst>
          </p:cNvPr>
          <p:cNvSpPr txBox="1"/>
          <p:nvPr/>
        </p:nvSpPr>
        <p:spPr>
          <a:xfrm>
            <a:off x="2954397" y="4108763"/>
            <a:ext cx="41930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02C68-250D-CD14-55FD-07B130B92E9D}"/>
              </a:ext>
            </a:extLst>
          </p:cNvPr>
          <p:cNvSpPr txBox="1"/>
          <p:nvPr/>
        </p:nvSpPr>
        <p:spPr>
          <a:xfrm>
            <a:off x="2716527" y="4107874"/>
            <a:ext cx="41930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44C0B-C506-D7A4-219C-4B7AF406E79A}"/>
              </a:ext>
            </a:extLst>
          </p:cNvPr>
          <p:cNvSpPr txBox="1"/>
          <p:nvPr/>
        </p:nvSpPr>
        <p:spPr>
          <a:xfrm>
            <a:off x="2372623" y="4117259"/>
            <a:ext cx="41930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6" grpId="0"/>
      <p:bldP spid="6" grpId="0"/>
      <p:bldP spid="2" grpId="0"/>
      <p:bldP spid="3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936AFC-79CD-495D-9814-72198B495911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7374427F-9F7E-C951-CD2C-5D67103E4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38C086-509B-44CF-7112-B601DB74C18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sym typeface="Arial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0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5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0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5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0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520</Words>
  <Application>Microsoft Office PowerPoint</Application>
  <PresentationFormat>Widescreen</PresentationFormat>
  <Paragraphs>101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Cambria Math</vt:lpstr>
      <vt:lpstr>iCiel Cadena</vt:lpstr>
      <vt:lpstr>UTM Avo</vt:lpstr>
      <vt:lpstr>Wingdings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15</cp:revision>
  <dcterms:modified xsi:type="dcterms:W3CDTF">2023-09-14T04:09:07Z</dcterms:modified>
</cp:coreProperties>
</file>