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4" r:id="rId2"/>
    <p:sldMasterId id="2147483696" r:id="rId3"/>
  </p:sldMasterIdLst>
  <p:notesMasterIdLst>
    <p:notesMasterId r:id="rId17"/>
  </p:notesMasterIdLst>
  <p:sldIdLst>
    <p:sldId id="256" r:id="rId4"/>
    <p:sldId id="257" r:id="rId5"/>
    <p:sldId id="554" r:id="rId6"/>
    <p:sldId id="556" r:id="rId7"/>
    <p:sldId id="553" r:id="rId8"/>
    <p:sldId id="557" r:id="rId9"/>
    <p:sldId id="261" r:id="rId10"/>
    <p:sldId id="555" r:id="rId11"/>
    <p:sldId id="558" r:id="rId12"/>
    <p:sldId id="285" r:id="rId13"/>
    <p:sldId id="316" r:id="rId14"/>
    <p:sldId id="267" r:id="rId15"/>
    <p:sldId id="55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BD"/>
    <a:srgbClr val="ED2C9A"/>
    <a:srgbClr val="DDF0EC"/>
    <a:srgbClr val="FFFAF7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87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25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6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4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3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8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7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8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5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5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085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129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187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254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478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307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15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826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104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556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57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14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3644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5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toan-3-tap-2/1/133/54/" TargetMode="External"/><Relationship Id="rId4" Type="http://schemas.openxmlformats.org/officeDocument/2006/relationships/hyperlink" Target="https://hoc10.vn/doc-sach/toan-3-tap-1/1/132/4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5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hoc10.vn/doc-sach/toan-3-tap-2/1/133/5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hoc10.vn/doc-sach/toan-3-tap-2/1/133/5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36639" y="235518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9: </a:t>
            </a: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Phép trừ trong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phạm vi 100 000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770133" y="179389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các em biết thêm được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67B795-E8B9-C8C5-7DC2-D18F83D7EB45}"/>
              </a:ext>
            </a:extLst>
          </p:cNvPr>
          <p:cNvSpPr/>
          <p:nvPr/>
        </p:nvSpPr>
        <p:spPr>
          <a:xfrm>
            <a:off x="770133" y="179389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đặt tính và tính em nhắn bạn cần lưu ý những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23" name="Hộp Văn bản 232">
            <a:extLst>
              <a:ext uri="{FF2B5EF4-FFF2-40B4-BE49-F238E27FC236}">
                <a16:creationId xmlns:a16="http://schemas.microsoft.com/office/drawing/2014/main" id="{55E3C735-D134-5525-1C78-5FBB32A3EEB6}"/>
              </a:ext>
            </a:extLst>
          </p:cNvPr>
          <p:cNvSpPr txBox="1"/>
          <p:nvPr/>
        </p:nvSpPr>
        <p:spPr>
          <a:xfrm>
            <a:off x="2249777" y="2014552"/>
            <a:ext cx="7177008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dirty="0">
                <a:latin typeface="UTM Avo" panose="02040603050506020204" pitchFamily="18" charset="0"/>
                <a:cs typeface="Arial" panose="020B0604020202020204" pitchFamily="34" charset="0"/>
              </a:rPr>
              <a:t>Ôn lại cách đặt tính rồi tính của phép trừ trong phạm vi 100 000 (có nhớ không quá 2 lượt và không liên tiếp).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09AE17-9173-AE5B-563F-73559417A577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E6F482F-717B-0850-5E55-DBE3A006A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2FB6CC-1A38-7FA6-6CF2-ADE26267610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9AB5C-620C-3D33-306D-25F6AE4ACACF}"/>
              </a:ext>
            </a:extLst>
          </p:cNvPr>
          <p:cNvSpPr txBox="1"/>
          <p:nvPr/>
        </p:nvSpPr>
        <p:spPr>
          <a:xfrm>
            <a:off x="1465007" y="804241"/>
            <a:ext cx="9261986" cy="813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36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4B49A57B-B56B-C9F6-30D2-C529B7A93673}"/>
              </a:ext>
            </a:extLst>
          </p:cNvPr>
          <p:cNvSpPr/>
          <p:nvPr/>
        </p:nvSpPr>
        <p:spPr>
          <a:xfrm>
            <a:off x="1747684" y="1842626"/>
            <a:ext cx="8696631" cy="27120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có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1 000,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3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8DF7C2-2E5E-8054-78EA-F95151286DC0}"/>
                  </a:ext>
                </a:extLst>
              </p:cNvPr>
              <p:cNvSpPr/>
              <p:nvPr/>
            </p:nvSpPr>
            <p:spPr>
              <a:xfrm>
                <a:off x="2562399" y="5118564"/>
                <a:ext cx="6791820" cy="999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 tính tìm số bánh chưa đóng gói xuất khẩu: </a:t>
                </a:r>
              </a:p>
              <a:p>
                <a:pPr algn="ctr"/>
                <a:r>
                  <a:rPr lang="nl-NL" sz="2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25 285 </a:t>
                </a:r>
                <a14:m>
                  <m:oMath xmlns:m="http://schemas.openxmlformats.org/officeDocument/2006/math">
                    <m:r>
                      <a:rPr lang="nl-NL" sz="22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nl-NL" sz="2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11 436 </a:t>
                </a:r>
                <a14:m>
                  <m:oMath xmlns:m="http://schemas.openxmlformats.org/officeDocument/2006/math">
                    <m:r>
                      <a:rPr lang="nl-NL" sz="22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22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</a:t>
                </a:r>
                <a:endParaRPr lang="en-US" sz="22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8DF7C2-2E5E-8054-78EA-F95151286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399" y="5118564"/>
                <a:ext cx="6791820" cy="999208"/>
              </a:xfrm>
              <a:prstGeom prst="rect">
                <a:avLst/>
              </a:prstGeom>
              <a:blipFill>
                <a:blip r:embed="rId4"/>
                <a:stretch>
                  <a:fillRect l="-447" r="-143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A14846D-2161-0D7F-2781-2ABBEDD2D2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71" t="5547" r="8452" b="5547"/>
          <a:stretch/>
        </p:blipFill>
        <p:spPr>
          <a:xfrm>
            <a:off x="5039817" y="1234720"/>
            <a:ext cx="6791819" cy="329387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2475997-D15E-0D03-F386-35B615EAFF67}"/>
              </a:ext>
            </a:extLst>
          </p:cNvPr>
          <p:cNvSpPr/>
          <p:nvPr/>
        </p:nvSpPr>
        <p:spPr>
          <a:xfrm>
            <a:off x="360364" y="1094643"/>
            <a:ext cx="4404070" cy="3574033"/>
          </a:xfrm>
          <a:prstGeom prst="wedgeRoundRectCallout">
            <a:avLst>
              <a:gd name="adj1" fmla="val 60253"/>
              <a:gd name="adj2" fmla="val 2537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nl-NL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Bức tranh vẽ gì?</a:t>
            </a:r>
            <a:endParaRPr lang="en-US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941060" algn="l"/>
              </a:tabLst>
            </a:pPr>
            <a:r>
              <a:rPr lang="nl-NL" sz="20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Nói với bạn về phép tính liên quan đến tình huống trong bức tranh. Chẳng hạn: Hỏi nhà máy còn lại bao nhiêu hộp bánh chưa đóng gói xuất khẩu?</a:t>
            </a:r>
            <a:endParaRPr lang="en-US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AA9E2787-AD2E-B8FC-A616-AF9D8D681820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D1659B-9608-2F30-890B-D842637CE8B7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5"/>
              <a:extLst>
                <a:ext uri="{FF2B5EF4-FFF2-40B4-BE49-F238E27FC236}">
                  <a16:creationId xmlns:a16="http://schemas.microsoft.com/office/drawing/2014/main" id="{63137A3A-13BA-3B60-F680-4615C0457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089DA6-04AE-4429-F2A0-2CA7592E7D0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C2711677-92D5-3F94-3E97-1179B2D46770}"/>
                  </a:ext>
                </a:extLst>
              </p:cNvPr>
              <p:cNvSpPr/>
              <p:nvPr/>
            </p:nvSpPr>
            <p:spPr>
              <a:xfrm>
                <a:off x="658563" y="1086650"/>
                <a:ext cx="4464243" cy="970750"/>
              </a:xfrm>
              <a:prstGeom prst="wedgeRoundRectCallout">
                <a:avLst>
                  <a:gd name="adj1" fmla="val 57684"/>
                  <a:gd name="adj2" fmla="val 32970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28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25 285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11 436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C2711677-92D5-3F94-3E97-1179B2D46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3" y="1086650"/>
                <a:ext cx="4464243" cy="970750"/>
              </a:xfrm>
              <a:prstGeom prst="wedgeRoundRectCallout">
                <a:avLst>
                  <a:gd name="adj1" fmla="val 57684"/>
                  <a:gd name="adj2" fmla="val 32970"/>
                  <a:gd name="adj3" fmla="val 16667"/>
                </a:avLst>
              </a:prstGeom>
              <a:blipFill>
                <a:blip r:embed="rId4"/>
                <a:stretch>
                  <a:fillRect l="-113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AF3C34D-BDA8-C292-3F57-CB79157CC31C}"/>
              </a:ext>
            </a:extLst>
          </p:cNvPr>
          <p:cNvSpPr/>
          <p:nvPr/>
        </p:nvSpPr>
        <p:spPr>
          <a:xfrm>
            <a:off x="728760" y="2804311"/>
            <a:ext cx="1938184" cy="1962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6CBC7-056A-7C13-82AC-B5FA72A61C72}"/>
              </a:ext>
            </a:extLst>
          </p:cNvPr>
          <p:cNvSpPr txBox="1"/>
          <p:nvPr/>
        </p:nvSpPr>
        <p:spPr>
          <a:xfrm>
            <a:off x="970497" y="2920030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25 285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099F10-0361-7056-3962-01F560BE44AB}"/>
                  </a:ext>
                </a:extLst>
              </p:cNvPr>
              <p:cNvSpPr txBox="1"/>
              <p:nvPr/>
            </p:nvSpPr>
            <p:spPr>
              <a:xfrm>
                <a:off x="428774" y="3197863"/>
                <a:ext cx="12573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099F10-0361-7056-3962-01F560BE4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4" y="3197863"/>
                <a:ext cx="1257354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833FE83-6DDB-BDA7-AB6E-82FC98A44664}"/>
              </a:ext>
            </a:extLst>
          </p:cNvPr>
          <p:cNvSpPr txBox="1"/>
          <p:nvPr/>
        </p:nvSpPr>
        <p:spPr>
          <a:xfrm>
            <a:off x="915628" y="3644174"/>
            <a:ext cx="166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11 436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3684AD-6704-3DA2-8591-6707ADB05F92}"/>
              </a:ext>
            </a:extLst>
          </p:cNvPr>
          <p:cNvCxnSpPr>
            <a:cxnSpLocks/>
          </p:cNvCxnSpPr>
          <p:nvPr/>
        </p:nvCxnSpPr>
        <p:spPr>
          <a:xfrm>
            <a:off x="1133297" y="4193633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F7A0D1-83AC-89C5-348C-1AD574ECCFCD}"/>
              </a:ext>
            </a:extLst>
          </p:cNvPr>
          <p:cNvSpPr txBox="1"/>
          <p:nvPr/>
        </p:nvSpPr>
        <p:spPr>
          <a:xfrm>
            <a:off x="1072796" y="4119653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13 849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CD0F35-309F-3F3B-D0AD-03B741E141E5}"/>
              </a:ext>
            </a:extLst>
          </p:cNvPr>
          <p:cNvSpPr/>
          <p:nvPr/>
        </p:nvSpPr>
        <p:spPr>
          <a:xfrm>
            <a:off x="5309674" y="1927215"/>
            <a:ext cx="6642653" cy="41717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6,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9,                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9,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4, 8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4,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4,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8,              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8,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2, 5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3,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1, </a:t>
            </a:r>
            <a:r>
              <a:rPr lang="en-US" sz="22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66A1E4-7F95-DB63-7358-1CA0158180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55303" r="68753" b="2587"/>
          <a:stretch/>
        </p:blipFill>
        <p:spPr>
          <a:xfrm>
            <a:off x="2362452" y="3936527"/>
            <a:ext cx="3499132" cy="30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10" grpId="0"/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A23BB9-9DCE-366D-C65B-5CA58F29E956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28DA62A-2F7A-1B03-4AE1-5C7FAA9B0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166285-6351-1FBB-D00C-12CC78BD563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979697"/>
            <a:ext cx="5126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92A860-5F66-2DB4-C962-C5A00529A9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096" b="39140"/>
          <a:stretch/>
        </p:blipFill>
        <p:spPr>
          <a:xfrm>
            <a:off x="594851" y="1822162"/>
            <a:ext cx="11002297" cy="2089549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19BD5B-14F0-5FCE-7FB4-0907C7400BEB}"/>
              </a:ext>
            </a:extLst>
          </p:cNvPr>
          <p:cNvSpPr/>
          <p:nvPr/>
        </p:nvSpPr>
        <p:spPr>
          <a:xfrm>
            <a:off x="960120" y="3314700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4218AE4-BECF-A6BC-942E-A169B2D1ABB4}"/>
              </a:ext>
            </a:extLst>
          </p:cNvPr>
          <p:cNvSpPr/>
          <p:nvPr/>
        </p:nvSpPr>
        <p:spPr>
          <a:xfrm>
            <a:off x="3868420" y="3314700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7B2EF00-01B8-E658-40AA-A4A560064406}"/>
              </a:ext>
            </a:extLst>
          </p:cNvPr>
          <p:cNvSpPr/>
          <p:nvPr/>
        </p:nvSpPr>
        <p:spPr>
          <a:xfrm>
            <a:off x="6776720" y="3314700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5AE789A-174A-4D61-9002-421716E1CC75}"/>
              </a:ext>
            </a:extLst>
          </p:cNvPr>
          <p:cNvSpPr/>
          <p:nvPr/>
        </p:nvSpPr>
        <p:spPr>
          <a:xfrm>
            <a:off x="9685020" y="3314700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D86568-BFC7-D953-EDD9-417C94358B56}"/>
              </a:ext>
            </a:extLst>
          </p:cNvPr>
          <p:cNvSpPr/>
          <p:nvPr/>
        </p:nvSpPr>
        <p:spPr>
          <a:xfrm>
            <a:off x="1482291" y="3429000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30042C-215B-917D-2D7D-6B59CB5D9304}"/>
              </a:ext>
            </a:extLst>
          </p:cNvPr>
          <p:cNvSpPr/>
          <p:nvPr/>
        </p:nvSpPr>
        <p:spPr>
          <a:xfrm>
            <a:off x="4407686" y="3429000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FB8813-AC3A-72C6-785F-A824F5ABE184}"/>
              </a:ext>
            </a:extLst>
          </p:cNvPr>
          <p:cNvSpPr/>
          <p:nvPr/>
        </p:nvSpPr>
        <p:spPr>
          <a:xfrm>
            <a:off x="7315986" y="3429000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2B2A0C-5219-74EB-A846-17DED7D5F3BA}"/>
              </a:ext>
            </a:extLst>
          </p:cNvPr>
          <p:cNvSpPr/>
          <p:nvPr/>
        </p:nvSpPr>
        <p:spPr>
          <a:xfrm>
            <a:off x="10224286" y="3429000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641DB5-E78C-7188-201C-D8ADA162752A}"/>
              </a:ext>
            </a:extLst>
          </p:cNvPr>
          <p:cNvSpPr/>
          <p:nvPr/>
        </p:nvSpPr>
        <p:spPr>
          <a:xfrm>
            <a:off x="1209583" y="3393687"/>
            <a:ext cx="1146994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1 826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7B7816-32C3-EB06-D5EE-0EA180C8A957}"/>
              </a:ext>
            </a:extLst>
          </p:cNvPr>
          <p:cNvSpPr/>
          <p:nvPr/>
        </p:nvSpPr>
        <p:spPr>
          <a:xfrm>
            <a:off x="3981450" y="3392835"/>
            <a:ext cx="1273912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43 657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698567-18EC-9C63-AE87-72A0E3DC224C}"/>
              </a:ext>
            </a:extLst>
          </p:cNvPr>
          <p:cNvSpPr/>
          <p:nvPr/>
        </p:nvSpPr>
        <p:spPr>
          <a:xfrm>
            <a:off x="6889750" y="3393082"/>
            <a:ext cx="1273912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6 177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729064-EEA1-340D-90F2-32999BFAE946}"/>
              </a:ext>
            </a:extLst>
          </p:cNvPr>
          <p:cNvSpPr/>
          <p:nvPr/>
        </p:nvSpPr>
        <p:spPr>
          <a:xfrm>
            <a:off x="9798050" y="3392835"/>
            <a:ext cx="1273912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9 034</a:t>
            </a:r>
          </a:p>
        </p:txBody>
      </p:sp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6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979697"/>
            <a:ext cx="5126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FF0A4-818B-6D5A-17E1-868CAFE4F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05" y="1564472"/>
            <a:ext cx="8013561" cy="16047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42B3A9-3774-AC82-3ECF-AB21EBCCAFC7}"/>
              </a:ext>
            </a:extLst>
          </p:cNvPr>
          <p:cNvSpPr/>
          <p:nvPr/>
        </p:nvSpPr>
        <p:spPr>
          <a:xfrm>
            <a:off x="1443931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6DFCA-73C6-D205-2333-5FCE1004E101}"/>
              </a:ext>
            </a:extLst>
          </p:cNvPr>
          <p:cNvSpPr txBox="1"/>
          <p:nvPr/>
        </p:nvSpPr>
        <p:spPr>
          <a:xfrm>
            <a:off x="1685668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5 638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F6829-20AD-63A8-D460-8522D7908F67}"/>
                  </a:ext>
                </a:extLst>
              </p:cNvPr>
              <p:cNvSpPr txBox="1"/>
              <p:nvPr/>
            </p:nvSpPr>
            <p:spPr>
              <a:xfrm>
                <a:off x="1637974" y="3523462"/>
                <a:ext cx="29998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F6829-20AD-63A8-D460-8522D7908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74" y="3523462"/>
                <a:ext cx="299986" cy="738664"/>
              </a:xfrm>
              <a:prstGeom prst="rect">
                <a:avLst/>
              </a:prstGeom>
              <a:blipFill>
                <a:blip r:embed="rId6"/>
                <a:stretch>
                  <a:fillRect l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677330-C3BC-1621-8691-C6C2E3497210}"/>
              </a:ext>
            </a:extLst>
          </p:cNvPr>
          <p:cNvSpPr txBox="1"/>
          <p:nvPr/>
        </p:nvSpPr>
        <p:spPr>
          <a:xfrm>
            <a:off x="1649849" y="3940308"/>
            <a:ext cx="166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3 154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B4CD2-D117-75EF-3938-71F2BDCE26A1}"/>
              </a:ext>
            </a:extLst>
          </p:cNvPr>
          <p:cNvCxnSpPr>
            <a:cxnSpLocks/>
          </p:cNvCxnSpPr>
          <p:nvPr/>
        </p:nvCxnSpPr>
        <p:spPr>
          <a:xfrm>
            <a:off x="1739440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E88086-AF57-1D7D-B3E8-CD2862B9E557}"/>
              </a:ext>
            </a:extLst>
          </p:cNvPr>
          <p:cNvSpPr txBox="1"/>
          <p:nvPr/>
        </p:nvSpPr>
        <p:spPr>
          <a:xfrm>
            <a:off x="1787967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2 484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50887B-A4F5-3031-039E-16A8EE2CE20D}"/>
              </a:ext>
            </a:extLst>
          </p:cNvPr>
          <p:cNvSpPr/>
          <p:nvPr/>
        </p:nvSpPr>
        <p:spPr>
          <a:xfrm>
            <a:off x="3638328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21D42-3D9B-A470-D7BB-42306D187192}"/>
              </a:ext>
            </a:extLst>
          </p:cNvPr>
          <p:cNvSpPr txBox="1"/>
          <p:nvPr/>
        </p:nvSpPr>
        <p:spPr>
          <a:xfrm>
            <a:off x="3880065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69 182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02B9CD-EBF7-C4A3-644B-EA77AEF1934A}"/>
                  </a:ext>
                </a:extLst>
              </p:cNvPr>
              <p:cNvSpPr txBox="1"/>
              <p:nvPr/>
            </p:nvSpPr>
            <p:spPr>
              <a:xfrm>
                <a:off x="3832371" y="3523462"/>
                <a:ext cx="29998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02B9CD-EBF7-C4A3-644B-EA77AEF1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371" y="3523462"/>
                <a:ext cx="299986" cy="738664"/>
              </a:xfrm>
              <a:prstGeom prst="rect">
                <a:avLst/>
              </a:prstGeom>
              <a:blipFill>
                <a:blip r:embed="rId6"/>
                <a:stretch>
                  <a:fillRect l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F5EC74-A72A-9D3A-AC9B-3E1AA0674641}"/>
              </a:ext>
            </a:extLst>
          </p:cNvPr>
          <p:cNvSpPr txBox="1"/>
          <p:nvPr/>
        </p:nvSpPr>
        <p:spPr>
          <a:xfrm>
            <a:off x="3844246" y="3940308"/>
            <a:ext cx="166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58 246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E845C0-A2C0-B453-EC6E-C0F2606D45E1}"/>
              </a:ext>
            </a:extLst>
          </p:cNvPr>
          <p:cNvCxnSpPr>
            <a:cxnSpLocks/>
          </p:cNvCxnSpPr>
          <p:nvPr/>
        </p:nvCxnSpPr>
        <p:spPr>
          <a:xfrm>
            <a:off x="3933837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097592-209C-4319-EFD1-59A2EC3B7174}"/>
              </a:ext>
            </a:extLst>
          </p:cNvPr>
          <p:cNvSpPr txBox="1"/>
          <p:nvPr/>
        </p:nvSpPr>
        <p:spPr>
          <a:xfrm>
            <a:off x="3982364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10 936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59134-FEB1-38F2-F16C-89CBB7DFE53C}"/>
              </a:ext>
            </a:extLst>
          </p:cNvPr>
          <p:cNvSpPr/>
          <p:nvPr/>
        </p:nvSpPr>
        <p:spPr>
          <a:xfrm>
            <a:off x="6034284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A6014A-A1F7-FEAF-02C8-DC406D292299}"/>
              </a:ext>
            </a:extLst>
          </p:cNvPr>
          <p:cNvSpPr txBox="1"/>
          <p:nvPr/>
        </p:nvSpPr>
        <p:spPr>
          <a:xfrm>
            <a:off x="6276021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59 283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E08B3B-EDA5-63D2-1D70-A6C507E74882}"/>
                  </a:ext>
                </a:extLst>
              </p:cNvPr>
              <p:cNvSpPr txBox="1"/>
              <p:nvPr/>
            </p:nvSpPr>
            <p:spPr>
              <a:xfrm>
                <a:off x="6228327" y="3523462"/>
                <a:ext cx="29998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E08B3B-EDA5-63D2-1D70-A6C507E7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327" y="3523462"/>
                <a:ext cx="299986" cy="738664"/>
              </a:xfrm>
              <a:prstGeom prst="rect">
                <a:avLst/>
              </a:prstGeom>
              <a:blipFill>
                <a:blip r:embed="rId6"/>
                <a:stretch>
                  <a:fillRect l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71010D9-3DB7-F8DB-CE81-9C088624778D}"/>
              </a:ext>
            </a:extLst>
          </p:cNvPr>
          <p:cNvSpPr txBox="1"/>
          <p:nvPr/>
        </p:nvSpPr>
        <p:spPr>
          <a:xfrm>
            <a:off x="6502913" y="3940308"/>
            <a:ext cx="1373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5 764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DBEF44-18A1-97A9-0475-5E3E24D31639}"/>
              </a:ext>
            </a:extLst>
          </p:cNvPr>
          <p:cNvCxnSpPr>
            <a:cxnSpLocks/>
          </p:cNvCxnSpPr>
          <p:nvPr/>
        </p:nvCxnSpPr>
        <p:spPr>
          <a:xfrm>
            <a:off x="6329793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619DB6F-5C78-E58A-B7CE-A65E712A23AD}"/>
              </a:ext>
            </a:extLst>
          </p:cNvPr>
          <p:cNvSpPr txBox="1"/>
          <p:nvPr/>
        </p:nvSpPr>
        <p:spPr>
          <a:xfrm>
            <a:off x="6378320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53 519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B97CFC0-1759-2304-B4C8-01EEEF5B8C68}"/>
              </a:ext>
            </a:extLst>
          </p:cNvPr>
          <p:cNvSpPr/>
          <p:nvPr/>
        </p:nvSpPr>
        <p:spPr>
          <a:xfrm>
            <a:off x="8198090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7DCBB0-63A2-39EB-B3F6-DF0D1C0F9C8C}"/>
              </a:ext>
            </a:extLst>
          </p:cNvPr>
          <p:cNvSpPr txBox="1"/>
          <p:nvPr/>
        </p:nvSpPr>
        <p:spPr>
          <a:xfrm>
            <a:off x="8439827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89 610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F0CE6E-FA0D-19B2-F84A-32ABD59C8562}"/>
                  </a:ext>
                </a:extLst>
              </p:cNvPr>
              <p:cNvSpPr txBox="1"/>
              <p:nvPr/>
            </p:nvSpPr>
            <p:spPr>
              <a:xfrm>
                <a:off x="8392133" y="3523462"/>
                <a:ext cx="29998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F0CE6E-FA0D-19B2-F84A-32ABD59C8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133" y="3523462"/>
                <a:ext cx="299986" cy="738664"/>
              </a:xfrm>
              <a:prstGeom prst="rect">
                <a:avLst/>
              </a:prstGeom>
              <a:blipFill>
                <a:blip r:embed="rId6"/>
                <a:stretch>
                  <a:fillRect l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CF6ACB82-0C3C-269F-08DF-F1155AED02FC}"/>
              </a:ext>
            </a:extLst>
          </p:cNvPr>
          <p:cNvSpPr txBox="1"/>
          <p:nvPr/>
        </p:nvSpPr>
        <p:spPr>
          <a:xfrm>
            <a:off x="8898862" y="3940308"/>
            <a:ext cx="117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807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47408B-58A3-36EA-6E00-1D9DA7760254}"/>
              </a:ext>
            </a:extLst>
          </p:cNvPr>
          <p:cNvCxnSpPr>
            <a:cxnSpLocks/>
          </p:cNvCxnSpPr>
          <p:nvPr/>
        </p:nvCxnSpPr>
        <p:spPr>
          <a:xfrm>
            <a:off x="8493599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B4D20E-219E-1D36-5F1C-AC090947C339}"/>
              </a:ext>
            </a:extLst>
          </p:cNvPr>
          <p:cNvSpPr txBox="1"/>
          <p:nvPr/>
        </p:nvSpPr>
        <p:spPr>
          <a:xfrm>
            <a:off x="8542126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88 803</a:t>
            </a:r>
          </a:p>
        </p:txBody>
      </p:sp>
    </p:spTree>
    <p:extLst>
      <p:ext uri="{BB962C8B-B14F-4D97-AF65-F5344CB8AC3E}">
        <p14:creationId xmlns:p14="http://schemas.microsoft.com/office/powerpoint/2010/main" val="27036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  <p:bldP spid="9" grpId="0"/>
      <p:bldP spid="10" grpId="0"/>
      <p:bldP spid="11" grpId="0"/>
      <p:bldP spid="13" grpId="0"/>
      <p:bldP spid="14" grpId="0" animBg="1"/>
      <p:bldP spid="15" grpId="0"/>
      <p:bldP spid="16" grpId="0"/>
      <p:bldP spid="17" grpId="0"/>
      <p:bldP spid="19" grpId="0"/>
      <p:bldP spid="20" grpId="0" animBg="1"/>
      <p:bldP spid="21" grpId="0"/>
      <p:bldP spid="22" grpId="0"/>
      <p:bldP spid="23" grpId="0"/>
      <p:bldP spid="38" grpId="0"/>
      <p:bldP spid="40" grpId="0" animBg="1"/>
      <p:bldP spid="41" grpId="0"/>
      <p:bldP spid="42" grpId="0"/>
      <p:bldP spid="43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368</Words>
  <Application>Microsoft Office PowerPoint</Application>
  <PresentationFormat>Widescreen</PresentationFormat>
  <Paragraphs>62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Symbol</vt:lpstr>
      <vt:lpstr>UTM Avo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32</cp:revision>
  <dcterms:modified xsi:type="dcterms:W3CDTF">2023-09-07T02:04:34Z</dcterms:modified>
</cp:coreProperties>
</file>