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21"/>
  </p:notesMasterIdLst>
  <p:sldIdLst>
    <p:sldId id="256" r:id="rId3"/>
    <p:sldId id="257" r:id="rId4"/>
    <p:sldId id="270" r:id="rId5"/>
    <p:sldId id="276" r:id="rId6"/>
    <p:sldId id="272" r:id="rId7"/>
    <p:sldId id="273" r:id="rId8"/>
    <p:sldId id="259" r:id="rId9"/>
    <p:sldId id="277" r:id="rId10"/>
    <p:sldId id="260" r:id="rId11"/>
    <p:sldId id="278" r:id="rId12"/>
    <p:sldId id="268" r:id="rId13"/>
    <p:sldId id="279" r:id="rId14"/>
    <p:sldId id="261" r:id="rId15"/>
    <p:sldId id="266" r:id="rId16"/>
    <p:sldId id="264" r:id="rId17"/>
    <p:sldId id="269" r:id="rId18"/>
    <p:sldId id="267" r:id="rId19"/>
    <p:sldId id="280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Arial"/>
              </a:rPr>
              <a:t>Sau khi HS trả lời xong, thầy cô nhấp chuột hoặc phím -&gt; để đến câu hỏi tiếp theo</a:t>
            </a: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199505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Arial"/>
              </a:rPr>
              <a:t>Sau khi HS trả lời xong, thầy cô nhấp chuột hoặc phím -&gt; để đến câu hỏi tiếp theo</a:t>
            </a:r>
          </a:p>
          <a:p>
            <a:endParaRPr lang="en-US" b="1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772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Arial"/>
              </a:rPr>
              <a:t>Sau khi HS trả lời xong, thầy cô nhấp chuột hoặc phím -&gt; để đến 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1143061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Arial"/>
              </a:rPr>
              <a:t>Sau khi HS trả lời xong, thầy cô nhấp chuột hoặc phím -&gt; để đến câu hỏi tiếp theo</a:t>
            </a:r>
          </a:p>
          <a:p>
            <a:endParaRPr lang="en-US" b="1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023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7162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3627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6495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01380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80823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30760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3186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6945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2908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98173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5987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56150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31.png"/><Relationship Id="rId7" Type="http://schemas.openxmlformats.org/officeDocument/2006/relationships/image" Target="../media/image2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3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31.png"/><Relationship Id="rId7" Type="http://schemas.openxmlformats.org/officeDocument/2006/relationships/image" Target="../media/image2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3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2/1/133/60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11" Type="http://schemas.openxmlformats.org/officeDocument/2006/relationships/hyperlink" Target="https://hoc10.vn/doc-sach/toan-3-tap-2/1/133/60/" TargetMode="External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hyperlink" Target="https://www.facebook.com/groups/hoc10donghanhcunggiaovientieuhoc" TargetMode="Externa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2/1/133/60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slide" Target="slide4.xml"/><Relationship Id="rId4" Type="http://schemas.microsoft.com/office/2007/relationships/hdphoto" Target="../media/hdphoto2.wdp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2/1/133/60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youtu.be/NDx-ImWUeSw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 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9AAE4-AAE8-4F14-B963-C4BD00694A92}"/>
              </a:ext>
            </a:extLst>
          </p:cNvPr>
          <p:cNvSpPr/>
          <p:nvPr/>
        </p:nvSpPr>
        <p:spPr>
          <a:xfrm>
            <a:off x="10603076" y="58913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819574" y="2307322"/>
            <a:ext cx="1055285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26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82: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(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nhớ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93643" flipH="1" flipV="1">
            <a:off x="1024270" y="746433"/>
            <a:ext cx="1670402" cy="173773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480648" y="582024"/>
            <a:ext cx="8108330" cy="15813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US" sz="3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3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3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3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3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3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nhớ</a:t>
            </a:r>
            <a:r>
              <a:rPr lang="en-US" sz="3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3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lượt</a:t>
            </a:r>
            <a:endParaRPr lang="en-US" sz="3667" dirty="0">
              <a:solidFill>
                <a:srgbClr val="FFF3ED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650961" y="5704740"/>
            <a:ext cx="1351874" cy="9649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C6E1EA6-B49A-DE59-0DBA-9324453E74B2}"/>
              </a:ext>
            </a:extLst>
          </p:cNvPr>
          <p:cNvSpPr/>
          <p:nvPr/>
        </p:nvSpPr>
        <p:spPr>
          <a:xfrm>
            <a:off x="1011866" y="2749062"/>
            <a:ext cx="2396578" cy="276353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6461A5-72EE-4631-99E3-0292A6CA6F6E}"/>
              </a:ext>
            </a:extLst>
          </p:cNvPr>
          <p:cNvSpPr/>
          <p:nvPr/>
        </p:nvSpPr>
        <p:spPr>
          <a:xfrm>
            <a:off x="4318000" y="2743135"/>
            <a:ext cx="6179925" cy="273673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90510" indent="-19051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24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4,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nhớ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  <a:p>
            <a:pPr marL="190510" indent="-19051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6,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thêm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8,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2459B5-4C55-18B9-E9B5-F275D5B1ECA2}"/>
              </a:ext>
            </a:extLst>
          </p:cNvPr>
          <p:cNvSpPr txBox="1"/>
          <p:nvPr/>
        </p:nvSpPr>
        <p:spPr>
          <a:xfrm>
            <a:off x="1694075" y="3079071"/>
            <a:ext cx="893787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34" dirty="0">
                <a:latin typeface="UTM Avo" panose="02040603050506020204" pitchFamily="18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AA7E7D-A31C-2239-FBB1-2C6C155490F5}"/>
              </a:ext>
            </a:extLst>
          </p:cNvPr>
          <p:cNvSpPr txBox="1"/>
          <p:nvPr/>
        </p:nvSpPr>
        <p:spPr>
          <a:xfrm>
            <a:off x="2013743" y="3644575"/>
            <a:ext cx="508001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34" dirty="0"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2985CCE-9072-561E-671A-6D87D89549FE}"/>
              </a:ext>
            </a:extLst>
          </p:cNvPr>
          <p:cNvCxnSpPr/>
          <p:nvPr/>
        </p:nvCxnSpPr>
        <p:spPr>
          <a:xfrm>
            <a:off x="1480521" y="4343400"/>
            <a:ext cx="148912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A19C44A-C7F8-5B70-F7A0-FBCD5F2D6F5D}"/>
              </a:ext>
            </a:extLst>
          </p:cNvPr>
          <p:cNvSpPr txBox="1"/>
          <p:nvPr/>
        </p:nvSpPr>
        <p:spPr>
          <a:xfrm>
            <a:off x="2085655" y="4250076"/>
            <a:ext cx="398402" cy="766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34" dirty="0"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53B362-9B5D-597F-351D-F3F7ED4F5DB2}"/>
              </a:ext>
            </a:extLst>
          </p:cNvPr>
          <p:cNvSpPr txBox="1"/>
          <p:nvPr/>
        </p:nvSpPr>
        <p:spPr>
          <a:xfrm>
            <a:off x="1469462" y="3370166"/>
            <a:ext cx="4492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×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EC3534-800B-D4A6-AE6F-9494A033F3E3}"/>
              </a:ext>
            </a:extLst>
          </p:cNvPr>
          <p:cNvSpPr txBox="1"/>
          <p:nvPr/>
        </p:nvSpPr>
        <p:spPr>
          <a:xfrm>
            <a:off x="1859471" y="4248592"/>
            <a:ext cx="398402" cy="766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34" dirty="0"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3" grpId="0"/>
      <p:bldP spid="16" grpId="0"/>
      <p:bldP spid="14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605714" y="4117324"/>
            <a:ext cx="2656591" cy="29073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93643" flipH="1" flipV="1">
            <a:off x="1024270" y="746433"/>
            <a:ext cx="1670402" cy="173773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480648" y="707256"/>
            <a:ext cx="7934398" cy="15813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  <a:buClrTx/>
              <a:defRPr/>
            </a:pPr>
            <a:r>
              <a:rPr lang="en-US" sz="3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US" sz="3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3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3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3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3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3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nhớ</a:t>
            </a:r>
            <a:r>
              <a:rPr lang="en-US" sz="3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3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lượt</a:t>
            </a:r>
            <a:endParaRPr lang="en-US" sz="3667" kern="1200" dirty="0">
              <a:solidFill>
                <a:srgbClr val="FFF3ED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650961" y="5704740"/>
            <a:ext cx="1351874" cy="9649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C6E1EA6-B49A-DE59-0DBA-9324453E74B2}"/>
              </a:ext>
            </a:extLst>
          </p:cNvPr>
          <p:cNvSpPr/>
          <p:nvPr/>
        </p:nvSpPr>
        <p:spPr>
          <a:xfrm>
            <a:off x="964004" y="2749062"/>
            <a:ext cx="2396578" cy="276353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Tx/>
              <a:defRPr/>
            </a:pPr>
            <a:endParaRPr lang="en-US" sz="12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6461A5-72EE-4631-99E3-0292A6CA6F6E}"/>
              </a:ext>
            </a:extLst>
          </p:cNvPr>
          <p:cNvSpPr/>
          <p:nvPr/>
        </p:nvSpPr>
        <p:spPr>
          <a:xfrm>
            <a:off x="4318000" y="2743135"/>
            <a:ext cx="7124701" cy="273673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90510" indent="-190510" algn="just" defTabSz="609630">
              <a:lnSpc>
                <a:spcPct val="15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en-US" sz="3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r>
              <a:rPr lang="en-US" sz="3000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3000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 </a:t>
            </a:r>
            <a:r>
              <a:rPr lang="en-US" sz="3000" kern="12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3000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4, </a:t>
            </a:r>
            <a:r>
              <a:rPr lang="en-US" sz="3000" kern="12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3000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4;</a:t>
            </a:r>
          </a:p>
          <a:p>
            <a:pPr marL="190510" indent="-190510" algn="just" defTabSz="609630">
              <a:lnSpc>
                <a:spcPct val="15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en-US" sz="300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nhân 8 bằng 32, viết 2, nhớ 3;</a:t>
            </a:r>
          </a:p>
          <a:p>
            <a:pPr marL="190510" indent="-190510" algn="just" defTabSz="609630">
              <a:lnSpc>
                <a:spcPct val="15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en-US" sz="300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30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3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30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3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4, </a:t>
            </a:r>
            <a:r>
              <a:rPr lang="en-US" sz="30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thêm</a:t>
            </a:r>
            <a:r>
              <a:rPr lang="en-US" sz="3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30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3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7, </a:t>
            </a:r>
            <a:r>
              <a:rPr lang="en-US" sz="30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3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7.</a:t>
            </a:r>
            <a:endParaRPr lang="en-US" sz="3000" kern="1200" dirty="0">
              <a:solidFill>
                <a:prstClr val="black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2459B5-4C55-18B9-E9B5-F275D5B1ECA2}"/>
              </a:ext>
            </a:extLst>
          </p:cNvPr>
          <p:cNvSpPr txBox="1"/>
          <p:nvPr/>
        </p:nvSpPr>
        <p:spPr>
          <a:xfrm>
            <a:off x="1646213" y="3079071"/>
            <a:ext cx="893787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buClrTx/>
              <a:defRPr/>
            </a:pPr>
            <a:r>
              <a:rPr lang="en-US" sz="3334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181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AA7E7D-A31C-2239-FBB1-2C6C155490F5}"/>
              </a:ext>
            </a:extLst>
          </p:cNvPr>
          <p:cNvSpPr txBox="1"/>
          <p:nvPr/>
        </p:nvSpPr>
        <p:spPr>
          <a:xfrm>
            <a:off x="2025812" y="3644575"/>
            <a:ext cx="508001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buClrTx/>
              <a:defRPr/>
            </a:pPr>
            <a:r>
              <a:rPr lang="en-US" sz="3334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  <a:endParaRPr lang="en-US" sz="3334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2985CCE-9072-561E-671A-6D87D89549FE}"/>
              </a:ext>
            </a:extLst>
          </p:cNvPr>
          <p:cNvCxnSpPr/>
          <p:nvPr/>
        </p:nvCxnSpPr>
        <p:spPr>
          <a:xfrm>
            <a:off x="1480521" y="4343400"/>
            <a:ext cx="148912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A19C44A-C7F8-5B70-F7A0-FBCD5F2D6F5D}"/>
              </a:ext>
            </a:extLst>
          </p:cNvPr>
          <p:cNvSpPr txBox="1"/>
          <p:nvPr/>
        </p:nvSpPr>
        <p:spPr>
          <a:xfrm>
            <a:off x="2058247" y="4291172"/>
            <a:ext cx="508001" cy="766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  <a:buClrTx/>
              <a:defRPr/>
            </a:pPr>
            <a:r>
              <a:rPr lang="en-US" sz="3334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  <a:endParaRPr lang="en-US" sz="3334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ADE019-0ECA-1423-FE71-40F7FEE04244}"/>
              </a:ext>
            </a:extLst>
          </p:cNvPr>
          <p:cNvSpPr txBox="1"/>
          <p:nvPr/>
        </p:nvSpPr>
        <p:spPr>
          <a:xfrm>
            <a:off x="1302332" y="3411047"/>
            <a:ext cx="4492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×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7E1481-ECDB-1798-8944-DA627728D0C4}"/>
              </a:ext>
            </a:extLst>
          </p:cNvPr>
          <p:cNvSpPr txBox="1"/>
          <p:nvPr/>
        </p:nvSpPr>
        <p:spPr>
          <a:xfrm>
            <a:off x="1813750" y="4285246"/>
            <a:ext cx="508001" cy="766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  <a:buClrTx/>
              <a:defRPr/>
            </a:pPr>
            <a:r>
              <a:rPr lang="en-US" sz="3334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</a:t>
            </a:r>
            <a:endParaRPr lang="en-US" sz="3334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ACC504-945A-4648-DE42-8F7E7F4459A2}"/>
              </a:ext>
            </a:extLst>
          </p:cNvPr>
          <p:cNvSpPr txBox="1"/>
          <p:nvPr/>
        </p:nvSpPr>
        <p:spPr>
          <a:xfrm>
            <a:off x="1569253" y="4279320"/>
            <a:ext cx="508001" cy="766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  <a:buClrTx/>
              <a:defRPr/>
            </a:pPr>
            <a:r>
              <a:rPr lang="en-US" sz="3334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7</a:t>
            </a:r>
            <a:endParaRPr lang="en-US" sz="3334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8717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uiExpand="1" build="p" animBg="1"/>
      <p:bldP spid="10" grpId="0"/>
      <p:bldP spid="13" grpId="0"/>
      <p:bldP spid="16" grpId="0"/>
      <p:bldP spid="14" grpId="0"/>
      <p:bldP spid="11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605714" y="4117324"/>
            <a:ext cx="2656591" cy="29073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93643" flipH="1" flipV="1">
            <a:off x="1024270" y="746433"/>
            <a:ext cx="1670402" cy="173773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174502" y="652115"/>
            <a:ext cx="8066920" cy="15813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  <a:buClrTx/>
              <a:defRPr/>
            </a:pPr>
            <a:r>
              <a:rPr lang="en-US" sz="3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US" sz="3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3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3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3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3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3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nhớ</a:t>
            </a:r>
            <a:r>
              <a:rPr lang="en-US" sz="3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3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lượt</a:t>
            </a:r>
            <a:endParaRPr lang="en-US" sz="3667" kern="1200" dirty="0">
              <a:solidFill>
                <a:srgbClr val="FFF3ED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650961" y="5704740"/>
            <a:ext cx="1351874" cy="9649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C6E1EA6-B49A-DE59-0DBA-9324453E74B2}"/>
              </a:ext>
            </a:extLst>
          </p:cNvPr>
          <p:cNvSpPr/>
          <p:nvPr/>
        </p:nvSpPr>
        <p:spPr>
          <a:xfrm>
            <a:off x="964004" y="2749062"/>
            <a:ext cx="2396578" cy="276353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Tx/>
              <a:defRPr/>
            </a:pPr>
            <a:endParaRPr lang="en-US" sz="12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6461A5-72EE-4631-99E3-0292A6CA6F6E}"/>
              </a:ext>
            </a:extLst>
          </p:cNvPr>
          <p:cNvSpPr/>
          <p:nvPr/>
        </p:nvSpPr>
        <p:spPr>
          <a:xfrm>
            <a:off x="4318000" y="2743135"/>
            <a:ext cx="7688470" cy="273673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90510" indent="-190510" algn="just" defTabSz="609630">
              <a:lnSpc>
                <a:spcPct val="15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en-US" sz="3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  <a:r>
              <a:rPr lang="en-US" sz="3000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3000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3000" kern="12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3000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9, </a:t>
            </a:r>
            <a:r>
              <a:rPr lang="en-US" sz="3000" kern="12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3000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9;</a:t>
            </a:r>
          </a:p>
          <a:p>
            <a:pPr marL="190510" indent="-190510" algn="just" defTabSz="609630">
              <a:lnSpc>
                <a:spcPct val="15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en-US" sz="3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  <a:r>
              <a:rPr lang="en-US" sz="3000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3000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3000" kern="12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3000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6, </a:t>
            </a:r>
            <a:r>
              <a:rPr lang="en-US" sz="3000" kern="12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3000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6;</a:t>
            </a:r>
          </a:p>
          <a:p>
            <a:pPr marL="190510" indent="-190510" algn="just" defTabSz="609630">
              <a:lnSpc>
                <a:spcPct val="15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en-US" sz="3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  <a:r>
              <a:rPr lang="en-US" sz="3000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3000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7 </a:t>
            </a:r>
            <a:r>
              <a:rPr lang="en-US" sz="3000" kern="12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3000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21, </a:t>
            </a:r>
            <a:r>
              <a:rPr lang="en-US" sz="3000" kern="12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3000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1, </a:t>
            </a:r>
            <a:r>
              <a:rPr lang="en-US" sz="3000" kern="12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nhớ</a:t>
            </a:r>
            <a:r>
              <a:rPr lang="en-US" sz="3000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2;</a:t>
            </a:r>
          </a:p>
          <a:p>
            <a:pPr marL="190510" indent="-190510" algn="just" defTabSz="609630">
              <a:lnSpc>
                <a:spcPct val="15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en-US" sz="3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  <a:r>
              <a:rPr lang="en-US" sz="30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3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30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3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3, </a:t>
            </a:r>
            <a:r>
              <a:rPr lang="en-US" sz="30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thêm</a:t>
            </a:r>
            <a:r>
              <a:rPr lang="en-US" sz="3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30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3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5, </a:t>
            </a:r>
            <a:r>
              <a:rPr lang="en-US" sz="30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3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5.</a:t>
            </a:r>
            <a:endParaRPr lang="en-US" sz="3000" kern="1200" dirty="0">
              <a:solidFill>
                <a:prstClr val="black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2459B5-4C55-18B9-E9B5-F275D5B1ECA2}"/>
              </a:ext>
            </a:extLst>
          </p:cNvPr>
          <p:cNvSpPr txBox="1"/>
          <p:nvPr/>
        </p:nvSpPr>
        <p:spPr>
          <a:xfrm>
            <a:off x="1393695" y="3097160"/>
            <a:ext cx="1561615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buClrTx/>
              <a:defRPr/>
            </a:pPr>
            <a:r>
              <a:rPr lang="en-US" sz="3334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1 723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AA7E7D-A31C-2239-FBB1-2C6C155490F5}"/>
              </a:ext>
            </a:extLst>
          </p:cNvPr>
          <p:cNvSpPr txBox="1"/>
          <p:nvPr/>
        </p:nvSpPr>
        <p:spPr>
          <a:xfrm>
            <a:off x="2285999" y="3683253"/>
            <a:ext cx="508001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buClrTx/>
              <a:defRPr/>
            </a:pPr>
            <a:r>
              <a:rPr lang="en-US" sz="3334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2985CCE-9072-561E-671A-6D87D89549FE}"/>
              </a:ext>
            </a:extLst>
          </p:cNvPr>
          <p:cNvCxnSpPr/>
          <p:nvPr/>
        </p:nvCxnSpPr>
        <p:spPr>
          <a:xfrm>
            <a:off x="1480521" y="4343400"/>
            <a:ext cx="148912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A19C44A-C7F8-5B70-F7A0-FBCD5F2D6F5D}"/>
              </a:ext>
            </a:extLst>
          </p:cNvPr>
          <p:cNvSpPr txBox="1"/>
          <p:nvPr/>
        </p:nvSpPr>
        <p:spPr>
          <a:xfrm>
            <a:off x="2314170" y="4250342"/>
            <a:ext cx="433160" cy="766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  <a:buClrTx/>
              <a:defRPr/>
            </a:pPr>
            <a:r>
              <a:rPr lang="en-US" sz="3334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  <a:endParaRPr lang="en-US" sz="3334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ADE019-0ECA-1423-FE71-40F7FEE04244}"/>
              </a:ext>
            </a:extLst>
          </p:cNvPr>
          <p:cNvSpPr txBox="1"/>
          <p:nvPr/>
        </p:nvSpPr>
        <p:spPr>
          <a:xfrm>
            <a:off x="1326898" y="3410194"/>
            <a:ext cx="4492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×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1458E7-DFE3-457A-1DA2-D46F5DA99856}"/>
              </a:ext>
            </a:extLst>
          </p:cNvPr>
          <p:cNvSpPr txBox="1"/>
          <p:nvPr/>
        </p:nvSpPr>
        <p:spPr>
          <a:xfrm>
            <a:off x="2091857" y="4250342"/>
            <a:ext cx="433160" cy="766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  <a:buClrTx/>
              <a:defRPr/>
            </a:pPr>
            <a:r>
              <a:rPr lang="en-US" sz="3334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6</a:t>
            </a:r>
            <a:endParaRPr lang="en-US" sz="3334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9B9A-F067-1291-0059-8593BFE7396D}"/>
              </a:ext>
            </a:extLst>
          </p:cNvPr>
          <p:cNvSpPr txBox="1"/>
          <p:nvPr/>
        </p:nvSpPr>
        <p:spPr>
          <a:xfrm>
            <a:off x="1881522" y="4260974"/>
            <a:ext cx="433160" cy="766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  <a:buClrTx/>
              <a:defRPr/>
            </a:pPr>
            <a:r>
              <a:rPr lang="en-US" sz="3334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</a:t>
            </a:r>
            <a:endParaRPr lang="en-US" sz="3334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E3896B-CA2D-712F-0735-3D1327D1C406}"/>
              </a:ext>
            </a:extLst>
          </p:cNvPr>
          <p:cNvSpPr txBox="1"/>
          <p:nvPr/>
        </p:nvSpPr>
        <p:spPr>
          <a:xfrm>
            <a:off x="1575490" y="4260973"/>
            <a:ext cx="433160" cy="766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  <a:buClrTx/>
              <a:defRPr/>
            </a:pPr>
            <a:r>
              <a:rPr lang="en-US" sz="3334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5</a:t>
            </a:r>
            <a:endParaRPr lang="en-US" sz="3334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5738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uiExpand="1" build="p" animBg="1"/>
      <p:bldP spid="10" grpId="0"/>
      <p:bldP spid="13" grpId="0"/>
      <p:bldP spid="16" grpId="0" uiExpand="1"/>
      <p:bldP spid="14" grpId="0"/>
      <p:bldP spid="3" grpId="0" uiExpand="1"/>
      <p:bldP spid="18" grpId="0" uiExpand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EA31C90-3C88-C945-667C-336F68FFE6A9}"/>
              </a:ext>
            </a:extLst>
          </p:cNvPr>
          <p:cNvGrpSpPr/>
          <p:nvPr/>
        </p:nvGrpSpPr>
        <p:grpSpPr>
          <a:xfrm>
            <a:off x="4727728" y="2592648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1B3601CB-4330-D580-FEC8-16F30657CE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1B04FFF-B6ED-4EA6-8C5F-425A6A9ED78D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96681" flipH="1">
            <a:off x="-425174" y="5958969"/>
            <a:ext cx="2639359" cy="17980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57624">
            <a:off x="10911235" y="5870320"/>
            <a:ext cx="3078166" cy="27318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763573">
            <a:off x="9146232" y="5727928"/>
            <a:ext cx="1088425" cy="86529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265231">
            <a:off x="525437" y="5403321"/>
            <a:ext cx="1022363" cy="1134383"/>
          </a:xfrm>
          <a:prstGeom prst="rect">
            <a:avLst/>
          </a:prstGeom>
        </p:spPr>
      </p:pic>
      <p:sp>
        <p:nvSpPr>
          <p:cNvPr id="16" name="TextBox 15">
            <a:hlinkClick r:id="rId11"/>
            <a:extLst>
              <a:ext uri="{FF2B5EF4-FFF2-40B4-BE49-F238E27FC236}">
                <a16:creationId xmlns:a16="http://schemas.microsoft.com/office/drawing/2014/main" id="{443DB22B-1B0F-261D-72B0-CB40E77DE0FA}"/>
              </a:ext>
            </a:extLst>
          </p:cNvPr>
          <p:cNvSpPr txBox="1"/>
          <p:nvPr/>
        </p:nvSpPr>
        <p:spPr>
          <a:xfrm>
            <a:off x="493159" y="907252"/>
            <a:ext cx="2743200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34" b="1" dirty="0" err="1"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3334" b="1" dirty="0"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en-US" sz="3334" b="1" dirty="0" err="1"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endParaRPr lang="en-US" sz="3334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22F6BBA-10F8-0C4B-6450-BCA14911DFE5}"/>
              </a:ext>
            </a:extLst>
          </p:cNvPr>
          <p:cNvSpPr/>
          <p:nvPr/>
        </p:nvSpPr>
        <p:spPr>
          <a:xfrm>
            <a:off x="554665" y="2007038"/>
            <a:ext cx="2082800" cy="293770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9BFAA31-7D3C-6B51-8655-8B21DACD68EE}"/>
              </a:ext>
            </a:extLst>
          </p:cNvPr>
          <p:cNvSpPr/>
          <p:nvPr/>
        </p:nvSpPr>
        <p:spPr>
          <a:xfrm>
            <a:off x="3606800" y="2034896"/>
            <a:ext cx="2082800" cy="293770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870AE3D-5706-B652-5DD8-DE02734D91AD}"/>
              </a:ext>
            </a:extLst>
          </p:cNvPr>
          <p:cNvSpPr/>
          <p:nvPr/>
        </p:nvSpPr>
        <p:spPr>
          <a:xfrm>
            <a:off x="6658935" y="2007037"/>
            <a:ext cx="2082800" cy="293770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8EE8A20-4798-3C65-6A7A-FD182A0BF6D8}"/>
              </a:ext>
            </a:extLst>
          </p:cNvPr>
          <p:cNvSpPr/>
          <p:nvPr/>
        </p:nvSpPr>
        <p:spPr>
          <a:xfrm>
            <a:off x="9546781" y="2007036"/>
            <a:ext cx="2082800" cy="293770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B5E47E7-1C18-74F2-73D5-61ABD388E6AA}"/>
              </a:ext>
            </a:extLst>
          </p:cNvPr>
          <p:cNvSpPr/>
          <p:nvPr/>
        </p:nvSpPr>
        <p:spPr>
          <a:xfrm>
            <a:off x="920336" y="2670514"/>
            <a:ext cx="1217028" cy="4212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1 114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8030BF-79CC-F51A-F5D3-D204C84E25F5}"/>
              </a:ext>
            </a:extLst>
          </p:cNvPr>
          <p:cNvSpPr/>
          <p:nvPr/>
        </p:nvSpPr>
        <p:spPr>
          <a:xfrm>
            <a:off x="920336" y="3295508"/>
            <a:ext cx="1217028" cy="4212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2113CEB-580E-431F-3075-EA60236F6097}"/>
              </a:ext>
            </a:extLst>
          </p:cNvPr>
          <p:cNvCxnSpPr>
            <a:cxnSpLocks/>
          </p:cNvCxnSpPr>
          <p:nvPr/>
        </p:nvCxnSpPr>
        <p:spPr>
          <a:xfrm>
            <a:off x="823321" y="3716721"/>
            <a:ext cx="1314043" cy="0"/>
          </a:xfrm>
          <a:prstGeom prst="line">
            <a:avLst/>
          </a:prstGeom>
          <a:noFill/>
          <a:ln>
            <a:noFill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185EBB00-2CEC-52E8-21D8-1323D18315A1}"/>
              </a:ext>
            </a:extLst>
          </p:cNvPr>
          <p:cNvSpPr/>
          <p:nvPr/>
        </p:nvSpPr>
        <p:spPr>
          <a:xfrm>
            <a:off x="823321" y="3766272"/>
            <a:ext cx="1314043" cy="4212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6 684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9C36019-BC0F-B331-F65B-7388804A11BA}"/>
              </a:ext>
            </a:extLst>
          </p:cNvPr>
          <p:cNvCxnSpPr/>
          <p:nvPr/>
        </p:nvCxnSpPr>
        <p:spPr>
          <a:xfrm>
            <a:off x="894506" y="3766272"/>
            <a:ext cx="146906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939F99D1-EBDA-7465-1789-1525FA2924CF}"/>
              </a:ext>
            </a:extLst>
          </p:cNvPr>
          <p:cNvSpPr/>
          <p:nvPr/>
        </p:nvSpPr>
        <p:spPr>
          <a:xfrm>
            <a:off x="3989120" y="2670514"/>
            <a:ext cx="1166861" cy="4212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r" defTabSz="609630">
              <a:buClrTx/>
              <a:defRPr/>
            </a:pPr>
            <a:r>
              <a:rPr lang="en-US" sz="30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3 293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B8987E5-7555-EE6F-EA4F-9177253BE083}"/>
              </a:ext>
            </a:extLst>
          </p:cNvPr>
          <p:cNvSpPr/>
          <p:nvPr/>
        </p:nvSpPr>
        <p:spPr>
          <a:xfrm>
            <a:off x="4071736" y="3267438"/>
            <a:ext cx="1084246" cy="44928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r" defTabSz="609630">
              <a:buClrTx/>
              <a:defRPr/>
            </a:pPr>
            <a:r>
              <a:rPr lang="en-US" sz="30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422217A-D3CB-F135-C2E2-74AD4857A607}"/>
              </a:ext>
            </a:extLst>
          </p:cNvPr>
          <p:cNvCxnSpPr>
            <a:cxnSpLocks/>
          </p:cNvCxnSpPr>
          <p:nvPr/>
        </p:nvCxnSpPr>
        <p:spPr>
          <a:xfrm>
            <a:off x="4071735" y="3716721"/>
            <a:ext cx="1084247" cy="0"/>
          </a:xfrm>
          <a:prstGeom prst="line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C1A688FD-5D24-F492-2292-DA29366A629D}"/>
              </a:ext>
            </a:extLst>
          </p:cNvPr>
          <p:cNvSpPr/>
          <p:nvPr/>
        </p:nvSpPr>
        <p:spPr>
          <a:xfrm>
            <a:off x="3816074" y="3813158"/>
            <a:ext cx="1339907" cy="37432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r" defTabSz="609630">
              <a:buClrTx/>
              <a:defRPr/>
            </a:pPr>
            <a:r>
              <a:rPr lang="en-US" sz="30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9 879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5EC4F55-970F-B087-3B79-B8E6B0DA3A81}"/>
              </a:ext>
            </a:extLst>
          </p:cNvPr>
          <p:cNvCxnSpPr/>
          <p:nvPr/>
        </p:nvCxnSpPr>
        <p:spPr>
          <a:xfrm>
            <a:off x="3840825" y="3716721"/>
            <a:ext cx="157081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5CC91E8A-9276-1750-A47F-10E0BF0B8C8D}"/>
              </a:ext>
            </a:extLst>
          </p:cNvPr>
          <p:cNvSpPr/>
          <p:nvPr/>
        </p:nvSpPr>
        <p:spPr>
          <a:xfrm>
            <a:off x="6944245" y="2717400"/>
            <a:ext cx="1474520" cy="4212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r" defTabSz="609630">
              <a:buClrTx/>
              <a:defRPr/>
            </a:pPr>
            <a:r>
              <a:rPr lang="en-US" sz="30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34 723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A58FCED-4E00-C000-270F-BC9FB67EE561}"/>
              </a:ext>
            </a:extLst>
          </p:cNvPr>
          <p:cNvSpPr/>
          <p:nvPr/>
        </p:nvSpPr>
        <p:spPr>
          <a:xfrm>
            <a:off x="7149796" y="3342394"/>
            <a:ext cx="1268969" cy="4212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r" defTabSz="609630">
              <a:buClrTx/>
              <a:defRPr/>
            </a:pPr>
            <a:r>
              <a:rPr lang="en-US" sz="30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A199CDE-43AA-43D4-52DC-ABFF9029F472}"/>
              </a:ext>
            </a:extLst>
          </p:cNvPr>
          <p:cNvCxnSpPr>
            <a:cxnSpLocks/>
          </p:cNvCxnSpPr>
          <p:nvPr/>
        </p:nvCxnSpPr>
        <p:spPr>
          <a:xfrm>
            <a:off x="7048642" y="3763607"/>
            <a:ext cx="1370123" cy="0"/>
          </a:xfrm>
          <a:prstGeom prst="line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801301DB-7427-6F68-E97F-A9532ED6BE10}"/>
              </a:ext>
            </a:extLst>
          </p:cNvPr>
          <p:cNvSpPr/>
          <p:nvPr/>
        </p:nvSpPr>
        <p:spPr>
          <a:xfrm>
            <a:off x="7048642" y="3813158"/>
            <a:ext cx="1370123" cy="4212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r" defTabSz="609630">
              <a:buClrTx/>
              <a:defRPr/>
            </a:pPr>
            <a:r>
              <a:rPr lang="en-US" sz="30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69 446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FAFB6A0-6C6B-D881-CDB6-9FD5582B4199}"/>
              </a:ext>
            </a:extLst>
          </p:cNvPr>
          <p:cNvCxnSpPr/>
          <p:nvPr/>
        </p:nvCxnSpPr>
        <p:spPr>
          <a:xfrm>
            <a:off x="6971481" y="3753903"/>
            <a:ext cx="16256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89331786-F8E6-B367-B576-EE0732BC3B3E}"/>
              </a:ext>
            </a:extLst>
          </p:cNvPr>
          <p:cNvSpPr/>
          <p:nvPr/>
        </p:nvSpPr>
        <p:spPr>
          <a:xfrm>
            <a:off x="9936100" y="2676934"/>
            <a:ext cx="1503885" cy="4212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r" defTabSz="609630">
              <a:buClrTx/>
              <a:defRPr/>
            </a:pPr>
            <a:r>
              <a:rPr lang="en-US" sz="30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28 102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21B3AB0-4662-7B41-C8D8-7507B3EAD78E}"/>
              </a:ext>
            </a:extLst>
          </p:cNvPr>
          <p:cNvSpPr/>
          <p:nvPr/>
        </p:nvSpPr>
        <p:spPr>
          <a:xfrm>
            <a:off x="10047130" y="3301928"/>
            <a:ext cx="1392855" cy="4212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r" defTabSz="609630">
              <a:buClrTx/>
              <a:defRPr/>
            </a:pPr>
            <a:r>
              <a:rPr lang="en-US" sz="30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27357F1-F4E9-89DA-1E10-3DBD569D89B1}"/>
              </a:ext>
            </a:extLst>
          </p:cNvPr>
          <p:cNvCxnSpPr>
            <a:cxnSpLocks/>
          </p:cNvCxnSpPr>
          <p:nvPr/>
        </p:nvCxnSpPr>
        <p:spPr>
          <a:xfrm>
            <a:off x="9936100" y="3723141"/>
            <a:ext cx="1503885" cy="0"/>
          </a:xfrm>
          <a:prstGeom prst="line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0B6D13D2-43A6-436C-2A57-3A76B99F55E7}"/>
              </a:ext>
            </a:extLst>
          </p:cNvPr>
          <p:cNvSpPr/>
          <p:nvPr/>
        </p:nvSpPr>
        <p:spPr>
          <a:xfrm>
            <a:off x="9770270" y="3772692"/>
            <a:ext cx="1669715" cy="4212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r" defTabSz="609630">
              <a:buClrTx/>
              <a:defRPr/>
            </a:pPr>
            <a:r>
              <a:rPr lang="en-US" sz="30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112 408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E96818C-4CD7-5F96-AD00-0A0485A54752}"/>
              </a:ext>
            </a:extLst>
          </p:cNvPr>
          <p:cNvCxnSpPr/>
          <p:nvPr/>
        </p:nvCxnSpPr>
        <p:spPr>
          <a:xfrm>
            <a:off x="9778024" y="3716722"/>
            <a:ext cx="1780745" cy="641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13">
            <a:extLst>
              <a:ext uri="{FF2B5EF4-FFF2-40B4-BE49-F238E27FC236}">
                <a16:creationId xmlns:a16="http://schemas.microsoft.com/office/drawing/2014/main" id="{EFADE019-0ECA-1423-FE71-40F7FEE04244}"/>
              </a:ext>
            </a:extLst>
          </p:cNvPr>
          <p:cNvSpPr txBox="1"/>
          <p:nvPr/>
        </p:nvSpPr>
        <p:spPr>
          <a:xfrm>
            <a:off x="742020" y="2901230"/>
            <a:ext cx="4492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×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EFADE019-0ECA-1423-FE71-40F7FEE04244}"/>
              </a:ext>
            </a:extLst>
          </p:cNvPr>
          <p:cNvSpPr txBox="1"/>
          <p:nvPr/>
        </p:nvSpPr>
        <p:spPr>
          <a:xfrm>
            <a:off x="3712569" y="2846225"/>
            <a:ext cx="4492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×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EFADE019-0ECA-1423-FE71-40F7FEE04244}"/>
              </a:ext>
            </a:extLst>
          </p:cNvPr>
          <p:cNvSpPr txBox="1"/>
          <p:nvPr/>
        </p:nvSpPr>
        <p:spPr>
          <a:xfrm>
            <a:off x="6765929" y="2887540"/>
            <a:ext cx="4492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×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EFADE019-0ECA-1423-FE71-40F7FEE04244}"/>
              </a:ext>
            </a:extLst>
          </p:cNvPr>
          <p:cNvSpPr txBox="1"/>
          <p:nvPr/>
        </p:nvSpPr>
        <p:spPr>
          <a:xfrm>
            <a:off x="9767002" y="2899369"/>
            <a:ext cx="4492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×</a:t>
            </a:r>
            <a:endParaRPr lang="en-US" sz="32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2" grpId="0"/>
      <p:bldP spid="23" grpId="0"/>
      <p:bldP spid="26" grpId="0"/>
      <p:bldP spid="30" grpId="0"/>
      <p:bldP spid="31" grpId="0"/>
      <p:bldP spid="34" grpId="0"/>
      <p:bldP spid="38" grpId="0"/>
      <p:bldP spid="39" grpId="0"/>
      <p:bldP spid="42" grpId="0"/>
      <p:bldP spid="46" grpId="0"/>
      <p:bldP spid="47" grpId="0"/>
      <p:bldP spid="50" grpId="0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BA0F5C5-6E1B-134F-ACCA-DD71E66B53DE}"/>
              </a:ext>
            </a:extLst>
          </p:cNvPr>
          <p:cNvSpPr/>
          <p:nvPr/>
        </p:nvSpPr>
        <p:spPr>
          <a:xfrm>
            <a:off x="1684962" y="1571946"/>
            <a:ext cx="6585735" cy="36576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0" i="0" dirty="0">
                <a:solidFill>
                  <a:srgbClr val="000000"/>
                </a:solidFill>
                <a:effectLst/>
              </a:rPr>
              <a:t>Qua bài học hôm nay, các em biết thêm được điều gì? </a:t>
            </a: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49DB1F-F1B7-86DD-89C4-18B8D72D61CB}"/>
              </a:ext>
            </a:extLst>
          </p:cNvPr>
          <p:cNvSpPr txBox="1"/>
          <p:nvPr/>
        </p:nvSpPr>
        <p:spPr>
          <a:xfrm>
            <a:off x="2172985" y="2890391"/>
            <a:ext cx="60977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+mn-lt"/>
              </a:rPr>
              <a:t>Khi đặt tính và tính, em nhắn bạn cần lưu ý những gì?</a:t>
            </a:r>
            <a:endParaRPr lang="en-US" sz="3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BCE979-A479-B344-DC0F-97FEB63A30DF}"/>
              </a:ext>
            </a:extLst>
          </p:cNvPr>
          <p:cNvSpPr/>
          <p:nvPr/>
        </p:nvSpPr>
        <p:spPr>
          <a:xfrm>
            <a:off x="1445088" y="1878316"/>
            <a:ext cx="9070512" cy="21094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0" i="0" dirty="0" err="1">
                <a:solidFill>
                  <a:srgbClr val="000000"/>
                </a:solidFill>
                <a:effectLst/>
              </a:rPr>
              <a:t>Ôn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</a:rPr>
              <a:t>lại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</a:rPr>
              <a:t>cách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</a:rPr>
              <a:t>đặt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</a:rPr>
              <a:t>tính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</a:rPr>
              <a:t>rồi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</a:rPr>
              <a:t>tính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</a:rPr>
              <a:t>và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</a:rPr>
              <a:t>tự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</a:rPr>
              <a:t>nêu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</a:rPr>
              <a:t>ví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</a:rPr>
              <a:t>dụ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</a:rPr>
              <a:t>về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</a:rPr>
              <a:t>phép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0" i="0" err="1">
                <a:solidFill>
                  <a:srgbClr val="000000"/>
                </a:solidFill>
                <a:effectLst/>
              </a:rPr>
              <a:t>nhân</a:t>
            </a:r>
            <a:r>
              <a:rPr lang="en-US" sz="2800" b="0" i="0">
                <a:solidFill>
                  <a:srgbClr val="000000"/>
                </a:solidFill>
                <a:effectLst/>
              </a:rPr>
              <a:t> số </a:t>
            </a:r>
            <a:r>
              <a:rPr lang="en-US" sz="2800" b="0" i="0" dirty="0" err="1">
                <a:solidFill>
                  <a:srgbClr val="000000"/>
                </a:solidFill>
                <a:effectLst/>
              </a:rPr>
              <a:t>có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</a:rPr>
              <a:t>nhiều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</a:rPr>
              <a:t>chữ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</a:rPr>
              <a:t>có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</a:rPr>
              <a:t>một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</a:rPr>
              <a:t>chữ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</a:rPr>
              <a:t>phạm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 vi 100 000 </a:t>
            </a:r>
            <a:r>
              <a:rPr lang="en-US" sz="2800" b="0" i="0" dirty="0" err="1">
                <a:solidFill>
                  <a:srgbClr val="000000"/>
                </a:solidFill>
                <a:effectLst/>
              </a:rPr>
              <a:t>và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</a:rPr>
              <a:t>thực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</a:rPr>
              <a:t>hiện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</a:rPr>
              <a:t>tính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</a:rPr>
              <a:t>toán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.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9410AF-8BD0-EF43-6D9A-6F3A9B0EF731}"/>
              </a:ext>
            </a:extLst>
          </p:cNvPr>
          <p:cNvSpPr txBox="1"/>
          <p:nvPr/>
        </p:nvSpPr>
        <p:spPr>
          <a:xfrm>
            <a:off x="2931416" y="996022"/>
            <a:ext cx="68117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+mn-lt"/>
              </a:rPr>
              <a:t>HƯỚNG DẪN VỀ NHÀ</a:t>
            </a:r>
          </a:p>
        </p:txBody>
      </p:sp>
    </p:spTree>
    <p:extLst>
      <p:ext uri="{BB962C8B-B14F-4D97-AF65-F5344CB8AC3E}">
        <p14:creationId xmlns:p14="http://schemas.microsoft.com/office/powerpoint/2010/main" val="702637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4540957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1956" y="3753145"/>
            <a:ext cx="2622541" cy="262254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6" name="Google Shape;86;p1"/>
          <p:cNvSpPr txBox="1"/>
          <p:nvPr/>
        </p:nvSpPr>
        <p:spPr>
          <a:xfrm>
            <a:off x="454403" y="574846"/>
            <a:ext cx="1136708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Để kết nối cộng đồng giáo viên và nhận thêm nhiều tài liệu giảng dạy,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mời quý thầy cô tham gia Group Facebook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theo đường link: 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7" name="Google Shape;87;p1"/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">
            <a:hlinkClick r:id="rId5"/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Hoc10 – Đồng hành cùng giáo viên tiểu học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Hoặc truy cập qua QR code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90" name="Google Shape;90;p1" descr="Ngón Trỏ, ngón tay, Máy tính Biểu tượng Tay - tay png tải về - Miễn phí  trong suốt Tay png Tải về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>
            <a:off x="5444625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549EE46-98E9-F26F-F607-4AD64BFE0299}"/>
              </a:ext>
            </a:extLst>
          </p:cNvPr>
          <p:cNvGrpSpPr/>
          <p:nvPr/>
        </p:nvGrpSpPr>
        <p:grpSpPr>
          <a:xfrm>
            <a:off x="4727728" y="2592648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59D033F2-68E3-AB0D-839D-3A1A2FFCB2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B8BA5D3-2066-416A-BFA0-9509A4D6C7E1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723" y="1709661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444" y="1256220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7217" y="1286700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439" y="1953521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hlinkClick r:id="rId10" action="ppaction://hlinksldjump"/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0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  <a:sym typeface="Arial"/>
            </a:endParaRPr>
          </a:p>
        </p:txBody>
      </p:sp>
      <p:sp>
        <p:nvSpPr>
          <p:cNvPr id="97" name="TextBox 96">
            <a:hlinkClick r:id="rId10" action="ppaction://hlinksldjump"/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571799" y="4731534"/>
            <a:ext cx="158056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sym typeface="Arial"/>
              </a:rPr>
              <a:t>Bắt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sym typeface="Arial"/>
              </a:rPr>
              <a:t>đầu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sym typeface="Arial"/>
            </a:endParaRP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47162" y="4539688"/>
            <a:ext cx="942571" cy="8687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4692557-56B6-EEFF-B905-C041DC8022AC}"/>
              </a:ext>
            </a:extLst>
          </p:cNvPr>
          <p:cNvSpPr/>
          <p:nvPr/>
        </p:nvSpPr>
        <p:spPr>
          <a:xfrm>
            <a:off x="4140992" y="7092871"/>
            <a:ext cx="5333207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Arial"/>
              </a:rPr>
              <a:t>Sau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Arial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Arial"/>
              </a:rPr>
              <a:t> HS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Arial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Arial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Arial"/>
              </a:rPr>
              <a:t>xong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Arial"/>
              </a:rPr>
              <a:t>thầy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Arial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Arial"/>
              </a:rPr>
              <a:t>nhấp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Arial"/>
              </a:rPr>
              <a:t>chuột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Arial"/>
              </a:rPr>
            </a:b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Arial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Arial"/>
              </a:rPr>
              <a:t>phím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Arial"/>
              </a:rPr>
              <a:t> -&gt;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Arial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Arial"/>
              </a:rPr>
              <a:t>đến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Arial"/>
              </a:rPr>
            </a:b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Arial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Arial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Arial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Arial"/>
              </a:rPr>
              <a:t>theo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DB9E31-99D4-CDC2-6B1A-4CE5687383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6952483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00111" y="5075962"/>
                <a:ext cx="4994279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Huhu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chưa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 </a:t>
                </a:r>
                <a:r>
                  <a:rPr kumimoji="0" lang="en-US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chính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 </a:t>
                </a:r>
                <a:r>
                  <a:rPr kumimoji="0" lang="en-US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xác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 </a:t>
                </a:r>
                <a:r>
                  <a:rPr kumimoji="0" lang="en-US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rồi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Bạn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 </a:t>
                </a:r>
                <a:r>
                  <a:rPr kumimoji="0" lang="en-US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chọn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 </a:t>
                </a:r>
                <a:r>
                  <a:rPr kumimoji="0" lang="en-US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lại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 </a:t>
                </a:r>
                <a:r>
                  <a:rPr kumimoji="0" lang="en-US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nha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7981C4-64D6-937D-6639-FCABC6DFED05}"/>
              </a:ext>
            </a:extLst>
          </p:cNvPr>
          <p:cNvSpPr txBox="1"/>
          <p:nvPr/>
        </p:nvSpPr>
        <p:spPr>
          <a:xfrm>
            <a:off x="3103278" y="1011211"/>
            <a:ext cx="105634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0" i="0" dirty="0" err="1">
                <a:solidFill>
                  <a:srgbClr val="000000"/>
                </a:solidFill>
                <a:effectLst/>
                <a:latin typeface="+mn-lt"/>
              </a:rPr>
              <a:t>Đặt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+mn-lt"/>
              </a:rPr>
              <a:t>tính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+mn-lt"/>
              </a:rPr>
              <a:t>rồi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+mn-lt"/>
              </a:rPr>
              <a:t>tính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+mn-lt"/>
              </a:rPr>
              <a:t>: 14 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+mn-lt"/>
                <a:ea typeface="Cambria Math" panose="02040503050406030204" pitchFamily="18" charset="0"/>
              </a:rPr>
              <a:t>×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+mn-lt"/>
              </a:rPr>
              <a:t> 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697E79-B39F-B03C-4B4E-CB6A2204C3CE}"/>
              </a:ext>
            </a:extLst>
          </p:cNvPr>
          <p:cNvSpPr/>
          <p:nvPr/>
        </p:nvSpPr>
        <p:spPr>
          <a:xfrm>
            <a:off x="4253020" y="7090746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câu hỏi tiếp theo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983BAE5-534C-89E8-AB57-2F8E4A5D403B}"/>
              </a:ext>
            </a:extLst>
          </p:cNvPr>
          <p:cNvGrpSpPr/>
          <p:nvPr/>
        </p:nvGrpSpPr>
        <p:grpSpPr>
          <a:xfrm>
            <a:off x="1982578" y="3454833"/>
            <a:ext cx="8401756" cy="2723030"/>
            <a:chOff x="1982578" y="3454833"/>
            <a:chExt cx="8401756" cy="272303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50FEC41-C2F6-D8CE-9AB8-F18328912F04}"/>
                </a:ext>
              </a:extLst>
            </p:cNvPr>
            <p:cNvGrpSpPr/>
            <p:nvPr/>
          </p:nvGrpSpPr>
          <p:grpSpPr>
            <a:xfrm>
              <a:off x="1982578" y="3454833"/>
              <a:ext cx="8401756" cy="2723030"/>
              <a:chOff x="1982578" y="3454833"/>
              <a:chExt cx="8401756" cy="2723030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08147DBC-1562-4B7B-955E-9A5ECFE3642B}"/>
                  </a:ext>
                </a:extLst>
              </p:cNvPr>
              <p:cNvGrpSpPr/>
              <p:nvPr/>
            </p:nvGrpSpPr>
            <p:grpSpPr>
              <a:xfrm>
                <a:off x="2620795" y="3454833"/>
                <a:ext cx="7763539" cy="2723030"/>
                <a:chOff x="838202" y="2438400"/>
                <a:chExt cx="5105398" cy="2057398"/>
              </a:xfrm>
            </p:grpSpPr>
            <p:sp>
              <p:nvSpPr>
                <p:cNvPr id="42" name="Rectangle: Rounded Corners 41">
                  <a:extLst>
                    <a:ext uri="{FF2B5EF4-FFF2-40B4-BE49-F238E27FC236}">
                      <a16:creationId xmlns:a16="http://schemas.microsoft.com/office/drawing/2014/main" id="{6C5F18D1-233E-459F-A9A1-3C785C7DC119}"/>
                    </a:ext>
                  </a:extLst>
                </p:cNvPr>
                <p:cNvSpPr/>
                <p:nvPr/>
              </p:nvSpPr>
              <p:spPr>
                <a:xfrm>
                  <a:off x="838202" y="2438400"/>
                  <a:ext cx="5105398" cy="205739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id="{C3D90569-2038-4699-AD4F-2466D4AF519B}"/>
                    </a:ext>
                  </a:extLst>
                </p:cNvPr>
                <p:cNvSpPr/>
                <p:nvPr/>
              </p:nvSpPr>
              <p:spPr>
                <a:xfrm>
                  <a:off x="952501" y="2514599"/>
                  <a:ext cx="4876800" cy="1905000"/>
                </a:xfrm>
                <a:prstGeom prst="roundRect">
                  <a:avLst/>
                </a:prstGeom>
                <a:solidFill>
                  <a:srgbClr val="00CF7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16" name="ChuongLa - 9Slide.vn">
                <a:extLst>
                  <a:ext uri="{FF2B5EF4-FFF2-40B4-BE49-F238E27FC236}">
                    <a16:creationId xmlns:a16="http://schemas.microsoft.com/office/drawing/2014/main" id="{C86FD277-D7C1-4175-9CE8-89B100B9DF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82578" y="4137479"/>
                <a:ext cx="1322947" cy="1219306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92F1AAC-982E-87D9-949D-134ABF10D34E}"/>
                </a:ext>
              </a:extLst>
            </p:cNvPr>
            <p:cNvGrpSpPr/>
            <p:nvPr/>
          </p:nvGrpSpPr>
          <p:grpSpPr>
            <a:xfrm>
              <a:off x="4597079" y="3607181"/>
              <a:ext cx="2160945" cy="2239608"/>
              <a:chOff x="4409686" y="3363642"/>
              <a:chExt cx="2160945" cy="2239608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D83E8CD-3BE2-65E0-FB3D-424E21D69B2A}"/>
                  </a:ext>
                </a:extLst>
              </p:cNvPr>
              <p:cNvSpPr txBox="1"/>
              <p:nvPr/>
            </p:nvSpPr>
            <p:spPr>
              <a:xfrm>
                <a:off x="5000768" y="3363642"/>
                <a:ext cx="1009427" cy="820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3600" dirty="0">
                    <a:latin typeface="UTM Avo" panose="02040603050506020204" pitchFamily="18" charset="0"/>
                    <a:cs typeface="Arial" panose="020B0604020202020204" pitchFamily="34" charset="0"/>
                  </a:rPr>
                  <a:t>14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8FB3C3D-8482-CA72-58B4-8E00851B8C77}"/>
                  </a:ext>
                </a:extLst>
              </p:cNvPr>
              <p:cNvSpPr txBox="1"/>
              <p:nvPr/>
            </p:nvSpPr>
            <p:spPr>
              <a:xfrm>
                <a:off x="4872557" y="4155881"/>
                <a:ext cx="147933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latin typeface="UTM Avo" panose="02040603050506020204" pitchFamily="18" charset="0"/>
                    <a:cs typeface="Arial" panose="020B0604020202020204" pitchFamily="34" charset="0"/>
                  </a:rPr>
                  <a:t>2</a:t>
                </a:r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DEC892A3-D3ED-F1D9-461F-DA07AABD398A}"/>
                  </a:ext>
                </a:extLst>
              </p:cNvPr>
              <p:cNvCxnSpPr/>
              <p:nvPr/>
            </p:nvCxnSpPr>
            <p:spPr>
              <a:xfrm>
                <a:off x="4409686" y="4808937"/>
                <a:ext cx="2160945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2F773A8-A4E4-64A6-2D4E-A564601CBBE1}"/>
                  </a:ext>
                </a:extLst>
              </p:cNvPr>
              <p:cNvSpPr txBox="1"/>
              <p:nvPr/>
            </p:nvSpPr>
            <p:spPr>
              <a:xfrm>
                <a:off x="4828316" y="4782576"/>
                <a:ext cx="1271726" cy="820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3600" dirty="0">
                    <a:latin typeface="UTM Avo" panose="02040603050506020204" pitchFamily="18" charset="0"/>
                    <a:cs typeface="Arial" panose="020B0604020202020204" pitchFamily="34" charset="0"/>
                  </a:rPr>
                  <a:t>48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41FA98F-043D-300B-6DEC-AA61BB6B5D6F}"/>
                  </a:ext>
                </a:extLst>
              </p:cNvPr>
              <p:cNvSpPr txBox="1"/>
              <p:nvPr/>
            </p:nvSpPr>
            <p:spPr>
              <a:xfrm>
                <a:off x="4809270" y="3880814"/>
                <a:ext cx="44922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×</a:t>
                </a:r>
                <a:endParaRPr lang="en-US" sz="3200" dirty="0">
                  <a:latin typeface="UTM Avo" panose="02040603050506020204" pitchFamily="18" charset="0"/>
                </a:endParaRPr>
              </a:p>
            </p:txBody>
          </p:sp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6A7C334-DA34-1091-D152-67DB203588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6127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00111" y="5075962"/>
                <a:ext cx="4994279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Huhu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chưa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 </a:t>
                </a:r>
                <a:r>
                  <a:rPr kumimoji="0" lang="en-US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chính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 </a:t>
                </a:r>
                <a:r>
                  <a:rPr kumimoji="0" lang="en-US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xác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 </a:t>
                </a:r>
                <a:r>
                  <a:rPr kumimoji="0" lang="en-US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rồi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Bạn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 </a:t>
                </a:r>
                <a:r>
                  <a:rPr kumimoji="0" lang="en-US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chọn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 </a:t>
                </a:r>
                <a:r>
                  <a:rPr kumimoji="0" lang="en-US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lại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 </a:t>
                </a:r>
                <a:r>
                  <a:rPr kumimoji="0" lang="en-US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nha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4253020" y="7090746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câu hỏi tiếp theo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7981C4-64D6-937D-6639-FCABC6DFED05}"/>
              </a:ext>
            </a:extLst>
          </p:cNvPr>
          <p:cNvSpPr txBox="1"/>
          <p:nvPr/>
        </p:nvSpPr>
        <p:spPr>
          <a:xfrm>
            <a:off x="3355458" y="1160667"/>
            <a:ext cx="105634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0" i="0" dirty="0" err="1">
                <a:solidFill>
                  <a:srgbClr val="000000"/>
                </a:solidFill>
                <a:effectLst/>
                <a:latin typeface="+mn-lt"/>
              </a:rPr>
              <a:t>Đặt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+mn-lt"/>
              </a:rPr>
              <a:t>tính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+mn-lt"/>
              </a:rPr>
              <a:t>rồi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+mn-lt"/>
              </a:rPr>
              <a:t>tính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+mn-lt"/>
              </a:rPr>
              <a:t>: 121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×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+mn-lt"/>
              </a:rPr>
              <a:t> 4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885E4C0-F2ED-5960-FD15-87FF36E2A781}"/>
              </a:ext>
            </a:extLst>
          </p:cNvPr>
          <p:cNvGrpSpPr/>
          <p:nvPr/>
        </p:nvGrpSpPr>
        <p:grpSpPr>
          <a:xfrm>
            <a:off x="1981476" y="3454833"/>
            <a:ext cx="8402858" cy="2723030"/>
            <a:chOff x="1981476" y="3454833"/>
            <a:chExt cx="8402858" cy="272303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4FFFB29-D26C-163B-171C-5D9BC24BD14A}"/>
                </a:ext>
              </a:extLst>
            </p:cNvPr>
            <p:cNvGrpSpPr/>
            <p:nvPr/>
          </p:nvGrpSpPr>
          <p:grpSpPr>
            <a:xfrm>
              <a:off x="2620795" y="3454833"/>
              <a:ext cx="7763539" cy="2723030"/>
              <a:chOff x="2620795" y="3454833"/>
              <a:chExt cx="7763539" cy="2723030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08147DBC-1562-4B7B-955E-9A5ECFE3642B}"/>
                  </a:ext>
                </a:extLst>
              </p:cNvPr>
              <p:cNvGrpSpPr/>
              <p:nvPr/>
            </p:nvGrpSpPr>
            <p:grpSpPr>
              <a:xfrm>
                <a:off x="2620795" y="3454833"/>
                <a:ext cx="7763539" cy="2723030"/>
                <a:chOff x="838202" y="2438400"/>
                <a:chExt cx="5105398" cy="2057398"/>
              </a:xfrm>
            </p:grpSpPr>
            <p:sp>
              <p:nvSpPr>
                <p:cNvPr id="42" name="Rectangle: Rounded Corners 41">
                  <a:extLst>
                    <a:ext uri="{FF2B5EF4-FFF2-40B4-BE49-F238E27FC236}">
                      <a16:creationId xmlns:a16="http://schemas.microsoft.com/office/drawing/2014/main" id="{6C5F18D1-233E-459F-A9A1-3C785C7DC119}"/>
                    </a:ext>
                  </a:extLst>
                </p:cNvPr>
                <p:cNvSpPr/>
                <p:nvPr/>
              </p:nvSpPr>
              <p:spPr>
                <a:xfrm>
                  <a:off x="838202" y="2438400"/>
                  <a:ext cx="5105398" cy="205739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id="{C3D90569-2038-4699-AD4F-2466D4AF519B}"/>
                    </a:ext>
                  </a:extLst>
                </p:cNvPr>
                <p:cNvSpPr/>
                <p:nvPr/>
              </p:nvSpPr>
              <p:spPr>
                <a:xfrm>
                  <a:off x="952500" y="2521905"/>
                  <a:ext cx="4876800" cy="1905000"/>
                </a:xfrm>
                <a:prstGeom prst="roundRect">
                  <a:avLst/>
                </a:prstGeom>
                <a:solidFill>
                  <a:srgbClr val="00CF7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  <a:sym typeface="Arial"/>
                  </a:endParaRPr>
                </a:p>
              </p:txBody>
            </p:sp>
          </p:grp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0B1DD4C3-B2A2-CAFB-BDB4-9AEC8862ACE8}"/>
                  </a:ext>
                </a:extLst>
              </p:cNvPr>
              <p:cNvGrpSpPr/>
              <p:nvPr/>
            </p:nvGrpSpPr>
            <p:grpSpPr>
              <a:xfrm>
                <a:off x="4597079" y="3607181"/>
                <a:ext cx="2160945" cy="2205936"/>
                <a:chOff x="4409686" y="3363642"/>
                <a:chExt cx="2160945" cy="2205936"/>
              </a:xfrm>
            </p:grpSpPr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AC297BDA-9EFD-D348-F463-DB0137D5AB0F}"/>
                    </a:ext>
                  </a:extLst>
                </p:cNvPr>
                <p:cNvSpPr txBox="1"/>
                <p:nvPr/>
              </p:nvSpPr>
              <p:spPr>
                <a:xfrm>
                  <a:off x="5000768" y="3363642"/>
                  <a:ext cx="1009427" cy="8206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en-US" sz="3600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121</a:t>
                  </a:r>
                </a:p>
              </p:txBody>
            </p:sp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076E866-554A-A609-4F9E-BAD59E27EC1A}"/>
                    </a:ext>
                  </a:extLst>
                </p:cNvPr>
                <p:cNvSpPr txBox="1"/>
                <p:nvPr/>
              </p:nvSpPr>
              <p:spPr>
                <a:xfrm>
                  <a:off x="4998156" y="4168784"/>
                  <a:ext cx="147933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0BB86603-8D9A-AEF0-474D-F64A76B6901B}"/>
                    </a:ext>
                  </a:extLst>
                </p:cNvPr>
                <p:cNvCxnSpPr/>
                <p:nvPr/>
              </p:nvCxnSpPr>
              <p:spPr>
                <a:xfrm>
                  <a:off x="4409686" y="4808937"/>
                  <a:ext cx="2160945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B3192371-32C6-7215-E9AC-41A2A13F038A}"/>
                    </a:ext>
                  </a:extLst>
                </p:cNvPr>
                <p:cNvSpPr txBox="1"/>
                <p:nvPr/>
              </p:nvSpPr>
              <p:spPr>
                <a:xfrm>
                  <a:off x="4869618" y="4748904"/>
                  <a:ext cx="1271726" cy="8206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en-US" sz="3600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484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73A3CD5D-4E8E-4B8A-44EE-DA78A5B7866A}"/>
                    </a:ext>
                  </a:extLst>
                </p:cNvPr>
                <p:cNvSpPr txBox="1"/>
                <p:nvPr/>
              </p:nvSpPr>
              <p:spPr>
                <a:xfrm>
                  <a:off x="4809270" y="3880814"/>
                  <a:ext cx="449226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3200" b="0" i="0" dirty="0">
                      <a:solidFill>
                        <a:srgbClr val="000000"/>
                      </a:solidFill>
                      <a:effectLst/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×</a:t>
                  </a:r>
                  <a:endParaRPr lang="en-US" sz="3200" dirty="0">
                    <a:latin typeface="UTM Avo" panose="02040603050506020204" pitchFamily="18" charset="0"/>
                  </a:endParaRPr>
                </a:p>
              </p:txBody>
            </p:sp>
          </p:grpSp>
        </p:grpSp>
        <p:pic>
          <p:nvPicPr>
            <p:cNvPr id="116" name="ChuongLa - 9Slide.vn">
              <a:extLst>
                <a:ext uri="{FF2B5EF4-FFF2-40B4-BE49-F238E27FC236}">
                  <a16:creationId xmlns:a16="http://schemas.microsoft.com/office/drawing/2014/main" id="{C86FD277-D7C1-4175-9CE8-89B100B9D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1476" y="4148111"/>
              <a:ext cx="1322947" cy="1219306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2239B16-A018-21B5-EF2E-4A777269ED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29530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00111" y="5075962"/>
                <a:ext cx="4994279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Huhu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chưa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 </a:t>
                </a:r>
                <a:r>
                  <a:rPr kumimoji="0" lang="en-US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chính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 </a:t>
                </a:r>
                <a:r>
                  <a:rPr kumimoji="0" lang="en-US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xác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 </a:t>
                </a:r>
                <a:r>
                  <a:rPr kumimoji="0" lang="en-US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rồi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Bạn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 </a:t>
                </a:r>
                <a:r>
                  <a:rPr kumimoji="0" lang="en-US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chọn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 </a:t>
                </a:r>
                <a:r>
                  <a:rPr kumimoji="0" lang="en-US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lại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 </a:t>
                </a:r>
                <a:r>
                  <a:rPr kumimoji="0" lang="en-US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nha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sym typeface="Arial"/>
                  </a:rPr>
                  <a:t>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4189228" y="6952007"/>
            <a:ext cx="4088215" cy="2209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câu hỏi tiếp theo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7981C4-64D6-937D-6639-FCABC6DFED05}"/>
              </a:ext>
            </a:extLst>
          </p:cNvPr>
          <p:cNvSpPr txBox="1"/>
          <p:nvPr/>
        </p:nvSpPr>
        <p:spPr>
          <a:xfrm>
            <a:off x="2995720" y="1086213"/>
            <a:ext cx="105634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0" i="0" dirty="0" err="1">
                <a:solidFill>
                  <a:srgbClr val="000000"/>
                </a:solidFill>
                <a:effectLst/>
                <a:latin typeface="+mn-lt"/>
              </a:rPr>
              <a:t>Đặt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+mn-lt"/>
              </a:rPr>
              <a:t>tính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+mn-lt"/>
              </a:rPr>
              <a:t>rồi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+mn-lt"/>
              </a:rPr>
              <a:t>tính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+mn-lt"/>
              </a:rPr>
              <a:t>: 1 323 × 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6716FCC-3717-F58B-3212-D8F8753ECC26}"/>
              </a:ext>
            </a:extLst>
          </p:cNvPr>
          <p:cNvGrpSpPr/>
          <p:nvPr/>
        </p:nvGrpSpPr>
        <p:grpSpPr>
          <a:xfrm>
            <a:off x="1982578" y="3454833"/>
            <a:ext cx="8401756" cy="2723030"/>
            <a:chOff x="1982578" y="3454833"/>
            <a:chExt cx="8401756" cy="272303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2620795" y="3454833"/>
              <a:ext cx="7763539" cy="2723030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116" name="ChuongLa - 9Slide.vn">
              <a:extLst>
                <a:ext uri="{FF2B5EF4-FFF2-40B4-BE49-F238E27FC236}">
                  <a16:creationId xmlns:a16="http://schemas.microsoft.com/office/drawing/2014/main" id="{C86FD277-D7C1-4175-9CE8-89B100B9D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2578" y="4137479"/>
              <a:ext cx="1322947" cy="1219306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A2F9915-0078-0001-7894-4A6B8411C056}"/>
                </a:ext>
              </a:extLst>
            </p:cNvPr>
            <p:cNvGrpSpPr/>
            <p:nvPr/>
          </p:nvGrpSpPr>
          <p:grpSpPr>
            <a:xfrm>
              <a:off x="4597079" y="3569061"/>
              <a:ext cx="2501956" cy="2268990"/>
              <a:chOff x="4409686" y="3325522"/>
              <a:chExt cx="2501956" cy="2268990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31179AA-2AD1-B351-E4F6-B27A6DAB7DD9}"/>
                  </a:ext>
                </a:extLst>
              </p:cNvPr>
              <p:cNvSpPr txBox="1"/>
              <p:nvPr/>
            </p:nvSpPr>
            <p:spPr>
              <a:xfrm>
                <a:off x="4865988" y="3325522"/>
                <a:ext cx="1743672" cy="820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3600" dirty="0">
                    <a:latin typeface="+mn-lt"/>
                    <a:cs typeface="Arial" panose="020B0604020202020204" pitchFamily="34" charset="0"/>
                  </a:rPr>
                  <a:t>1 323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5549922-F21F-5574-4FAE-28B478647B11}"/>
                  </a:ext>
                </a:extLst>
              </p:cNvPr>
              <p:cNvSpPr txBox="1"/>
              <p:nvPr/>
            </p:nvSpPr>
            <p:spPr>
              <a:xfrm>
                <a:off x="5432305" y="4159184"/>
                <a:ext cx="147933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latin typeface="+mn-lt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5F1A0B64-DEA4-5EFF-7283-BEEBF35537FE}"/>
                  </a:ext>
                </a:extLst>
              </p:cNvPr>
              <p:cNvCxnSpPr/>
              <p:nvPr/>
            </p:nvCxnSpPr>
            <p:spPr>
              <a:xfrm>
                <a:off x="4409686" y="4808937"/>
                <a:ext cx="2160945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770E8C5-D2A8-DBAE-C7E2-A100D9116DB9}"/>
                  </a:ext>
                </a:extLst>
              </p:cNvPr>
              <p:cNvSpPr txBox="1"/>
              <p:nvPr/>
            </p:nvSpPr>
            <p:spPr>
              <a:xfrm>
                <a:off x="5050885" y="4788842"/>
                <a:ext cx="1479337" cy="805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3600" dirty="0">
                    <a:latin typeface="+mn-lt"/>
                    <a:cs typeface="Arial" panose="020B0604020202020204" pitchFamily="34" charset="0"/>
                  </a:rPr>
                  <a:t>3 969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FADE019-0ECA-1423-FE71-40F7FEE04244}"/>
                  </a:ext>
                </a:extLst>
              </p:cNvPr>
              <p:cNvSpPr txBox="1"/>
              <p:nvPr/>
            </p:nvSpPr>
            <p:spPr>
              <a:xfrm>
                <a:off x="4809270" y="3880814"/>
                <a:ext cx="44922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×</a:t>
                </a:r>
                <a:endParaRPr lang="en-US" sz="3200" dirty="0">
                  <a:latin typeface="UTM Avo" panose="02040603050506020204" pitchFamily="18" charset="0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8E7B5C1-CF2C-023D-CDE3-8001449B85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4505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040758-C67E-9C2D-9D2B-282EAA163000}"/>
              </a:ext>
            </a:extLst>
          </p:cNvPr>
          <p:cNvGrpSpPr/>
          <p:nvPr/>
        </p:nvGrpSpPr>
        <p:grpSpPr>
          <a:xfrm>
            <a:off x="4727728" y="2592648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D1CD336E-E145-A6B6-DA9D-3E05F0F66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DE6C80E-C15A-AE33-F77F-3375160B9B11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1426101" y="887086"/>
            <a:ext cx="9984183" cy="1373515"/>
            <a:chOff x="0" y="0"/>
            <a:chExt cx="8541017" cy="19138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541017" cy="1913890"/>
            </a:xfrm>
            <a:custGeom>
              <a:avLst/>
              <a:gdLst/>
              <a:ahLst/>
              <a:cxnLst/>
              <a:rect l="l" t="t" r="r" b="b"/>
              <a:pathLst>
                <a:path w="8541017" h="1913890">
                  <a:moveTo>
                    <a:pt x="8541017" y="956945"/>
                  </a:moveTo>
                  <a:lnTo>
                    <a:pt x="8541017" y="956945"/>
                  </a:lnTo>
                  <a:cubicBezTo>
                    <a:pt x="8541017" y="1485392"/>
                    <a:pt x="8112647" y="1913890"/>
                    <a:pt x="7584073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7584072" y="0"/>
                  </a:lnTo>
                  <a:cubicBezTo>
                    <a:pt x="8112520" y="0"/>
                    <a:pt x="8541017" y="428371"/>
                    <a:pt x="8541017" y="956945"/>
                  </a:cubicBezTo>
                  <a:close/>
                </a:path>
              </a:pathLst>
            </a:custGeom>
            <a:solidFill>
              <a:srgbClr val="D3E3D6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265894" y="1223716"/>
            <a:ext cx="631013" cy="715029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3063446" y="1223716"/>
            <a:ext cx="7527565" cy="6746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34" dirty="0">
                <a:solidFill>
                  <a:srgbClr val="84492D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Quan </a:t>
            </a:r>
            <a:r>
              <a:rPr lang="en-US" sz="3334" dirty="0" err="1">
                <a:solidFill>
                  <a:srgbClr val="84492D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US" sz="3334" dirty="0">
                <a:solidFill>
                  <a:srgbClr val="84492D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rgbClr val="84492D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3334" dirty="0">
                <a:solidFill>
                  <a:srgbClr val="84492D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rgbClr val="84492D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3334" dirty="0">
                <a:solidFill>
                  <a:srgbClr val="84492D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rgbClr val="84492D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3334" dirty="0">
                <a:solidFill>
                  <a:srgbClr val="84492D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rgbClr val="84492D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3334" dirty="0">
                <a:solidFill>
                  <a:srgbClr val="84492D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rgbClr val="84492D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phù</a:t>
            </a:r>
            <a:r>
              <a:rPr lang="en-US" sz="3334" dirty="0">
                <a:solidFill>
                  <a:srgbClr val="84492D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rgbClr val="84492D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endParaRPr lang="en-US" sz="3334" dirty="0">
              <a:solidFill>
                <a:srgbClr val="84492D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65833">
            <a:off x="10517212" y="6053767"/>
            <a:ext cx="855021" cy="51515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1090" y="685800"/>
            <a:ext cx="485682" cy="8751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DC8D41-84BA-CED9-8DAE-60331E5D2B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7942" y="2597231"/>
            <a:ext cx="7802481" cy="3977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1s.com - Nhân với số có một chữ số có nhớ  Toán 3 tập 2  Hoc10_720p">
            <a:hlinkClick r:id="" action="ppaction://media"/>
            <a:extLst>
              <a:ext uri="{FF2B5EF4-FFF2-40B4-BE49-F238E27FC236}">
                <a16:creationId xmlns:a16="http://schemas.microsoft.com/office/drawing/2014/main" id="{F76767B1-4261-BFA3-1D77-44CDBBF135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hlinkClick r:id="rId7"/>
            <a:extLst>
              <a:ext uri="{FF2B5EF4-FFF2-40B4-BE49-F238E27FC236}">
                <a16:creationId xmlns:a16="http://schemas.microsoft.com/office/drawing/2014/main" id="{719DDE6B-BF29-5885-F12A-06C0718646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52194" y="-71021"/>
            <a:ext cx="739806" cy="7398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8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607</Words>
  <Application>Microsoft Office PowerPoint</Application>
  <PresentationFormat>Widescreen</PresentationFormat>
  <Paragraphs>97</Paragraphs>
  <Slides>18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Cambria Math</vt:lpstr>
      <vt:lpstr>iCiel Cadena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admin</cp:lastModifiedBy>
  <cp:revision>12</cp:revision>
  <dcterms:modified xsi:type="dcterms:W3CDTF">2023-09-14T04:10:31Z</dcterms:modified>
</cp:coreProperties>
</file>