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  <p:sldMasterId id="2147483678" r:id="rId4"/>
    <p:sldMasterId id="2147483690" r:id="rId5"/>
  </p:sldMasterIdLst>
  <p:notesMasterIdLst>
    <p:notesMasterId r:id="rId25"/>
  </p:notesMasterIdLst>
  <p:sldIdLst>
    <p:sldId id="256" r:id="rId6"/>
    <p:sldId id="257" r:id="rId7"/>
    <p:sldId id="270" r:id="rId8"/>
    <p:sldId id="261" r:id="rId9"/>
    <p:sldId id="271" r:id="rId10"/>
    <p:sldId id="276" r:id="rId11"/>
    <p:sldId id="272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5" r:id="rId20"/>
    <p:sldId id="264" r:id="rId21"/>
    <p:sldId id="269" r:id="rId22"/>
    <p:sldId id="267" r:id="rId23"/>
    <p:sldId id="284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90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màn hình 1 lần để hiện đáp án, them 1 lẫn nữa để chuyển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7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màn hình 1 lần để hiện đáp án, them 1 lẫn nữa để chuyển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8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màn hình 1 lần để hiện đáp án, them 1 lẫn nữa để tiếp tục bài học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50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“Bắt đầu” để bắt đầu game</a:t>
            </a:r>
          </a:p>
        </p:txBody>
      </p:sp>
    </p:spTree>
    <p:extLst>
      <p:ext uri="{BB962C8B-B14F-4D97-AF65-F5344CB8AC3E}">
        <p14:creationId xmlns:p14="http://schemas.microsoft.com/office/powerpoint/2010/main" val="1121584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màn hình 1 lần để hiện đáp án, them 1 lẫn nữa để chuyển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9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màn hình 1 lần để hiện đáp án, them 1 lẫn nữa để chuyển câu</a:t>
            </a:r>
          </a:p>
        </p:txBody>
      </p:sp>
    </p:spTree>
    <p:extLst>
      <p:ext uri="{BB962C8B-B14F-4D97-AF65-F5344CB8AC3E}">
        <p14:creationId xmlns:p14="http://schemas.microsoft.com/office/powerpoint/2010/main" val="164322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màn hình 1 lần để hiện đáp án, them 1 lẫn nữa để chuyển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4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màn hình 1 lần để hiện đáp án, them 1 lẫn nữa để chuyển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màn hình 1 lần để hiện đáp án, them 1 lẫn nữa để chuyển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01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9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4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71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0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8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9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0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1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8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3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9B9EE9-F3BF-4B40-83E7-C9BC68FDDB0E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9B9EE9-F3BF-4B40-83E7-C9BC68FDDB0E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9B9EE9-F3BF-4B40-83E7-C9BC68FDDB0E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9B9EE9-F3BF-4B40-83E7-C9BC68FDDB0E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6C9B-F92F-4006-B994-C5986B9DF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6118-72F6-43BC-60D5-FC8D7C79B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62EDD-2657-6280-4CB1-1F906764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1BEDB-F070-B229-34C0-63989D9C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CFBB-CDB4-52AA-C765-A941DAC6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8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DAC1-E002-29D3-F16A-B68BB096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23619-4DAE-9171-F436-7FF94BAF0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7DD4E-1A55-724D-8F4D-F677893F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7A10F-3A4A-1B23-62E1-210E80D1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FB9D-A3D1-5260-BCED-954B37A1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5CD2-DA73-36D1-35C8-F1972B38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A3F87-32E5-DBDB-6FE3-A1562BDE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4753-6DE2-29D0-2E26-9EEB80B6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03637-1B2D-96EB-1E20-23AAD384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7C228-8C7E-BD5E-F9BC-6C8E93E9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4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C13C-2B7B-D46D-8AD5-3F514255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74AA9-DF17-6E96-F25C-4F7059C0D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63AB0-3773-4D9D-95FD-CE7BA00F3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3CD4-EC56-C3E2-2336-837943B46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DD6C0A-8069-CC46-D5B0-B8A03AED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8D707-4500-6546-85C8-F36F5527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59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7D87-41F8-282B-1C3D-B4A5BF03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C718F-D11E-5E83-AB0D-6B39FD582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8184D-DB88-847B-7097-728962547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CE70D-F3BD-79F4-1937-C32E51C41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597A1-3E9E-206E-7DA5-47528C8EE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3C8FD-88C8-CA79-1754-30B825FE8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F942F1-E42B-3E40-45E4-95C09035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93042-4B27-1999-94AF-EF253B33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20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BE13-E78E-E3B6-12AB-4F7B266A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54C334-8D5D-E655-E5B8-177888D4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8D07B-30D7-1CEF-3719-3A337F6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981AF-2AC8-6322-6FCD-2D474A550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2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12320-CDBF-94B1-3BCC-8BD89EED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C31F5-AF43-DBAF-F05A-EC06A13CC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8101C-7269-8D31-F087-E52189EF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0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2C5E-0E6E-4424-3720-B68F923B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9D47B-5BE1-02E9-1892-C9D937A3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93191-26DA-E459-C553-54B2C9489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179FB-E89C-3D84-87DF-3ED904D8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0EE13-9EF0-1729-F922-493B1583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F4267-DBDF-9D86-8228-15B856C0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27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B1959-5FF7-3AE8-6BF3-F1BEFE2C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9DDCBD-1D38-92AA-DBB4-34D058055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CDDB1-9505-FD33-A486-5E2F1154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C2A79-8DC2-7B66-FAA6-2ECD1029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A25B-33BD-FF2C-8E8E-91674E11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8CE03-7392-5C43-CB5D-9CFF90BA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7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64BA-977C-589A-5B32-A61E7ED2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6A290-E82F-B346-1D6D-156626E1F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F9465-5DC2-81B0-FDA2-A5440FAC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F3683-2CFD-372C-57C1-FEBD42A7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CF669-5919-5731-9E98-D65C1CDB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2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C62A91-C423-C155-2B27-2732D4E72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7B535-844C-D507-851C-2B19E9EE7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38240-4817-1164-56BD-EAF0EBE9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E0355-50D4-0A5B-BC1B-04BD0F56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1E2F4-1135-1F95-2946-3D9CCC7ED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4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9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3655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372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93472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6312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5860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40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4981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4798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195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176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5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89B9457-5561-4B17-B798-D34FCDF00C0E}"/>
              </a:ext>
            </a:extLst>
          </p:cNvPr>
          <p:cNvSpPr txBox="1"/>
          <p:nvPr userDrawn="1"/>
        </p:nvSpPr>
        <p:spPr>
          <a:xfrm>
            <a:off x="5039621" y="-1512332"/>
            <a:ext cx="2112758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  <a:latin typeface="UTM Avo" panose="02040603050506020204" pitchFamily="18" charset="0"/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UTM Avo" panose="02040603050506020204" pitchFamily="18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5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D5E51-2E87-41FC-859F-36EB8BAA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6E43-6E02-CCE2-7AF2-77DEF2D86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661D8-87D9-62AC-9F07-1592848E1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AF71-020D-4DB3-B7BD-F27D4E19568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FB03E-B047-9B08-5538-2DA5978F6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C0235-FB46-67A8-30FC-7C8F7734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EB85D-B4EA-4D24-851F-BE696CB8B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0302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hyperlink" Target="https://hoc10.vn/doc-sach/toan-3-tap-2/1/133/62/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11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2/1/133/6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2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slide" Target="slide6.xml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163992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4724061" y="345655"/>
            <a:ext cx="3696310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826" y="409845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4343397" y="7090746"/>
            <a:ext cx="3886200" cy="21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chuột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36381-9C02-AA91-CFE6-BCE6EEDB7A7E}"/>
              </a:ext>
            </a:extLst>
          </p:cNvPr>
          <p:cNvSpPr txBox="1"/>
          <p:nvPr/>
        </p:nvSpPr>
        <p:spPr>
          <a:xfrm>
            <a:off x="4970830" y="680137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59988-E612-731F-7185-9D0ECF3A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350" r="80242"/>
          <a:stretch/>
        </p:blipFill>
        <p:spPr>
          <a:xfrm>
            <a:off x="5851800" y="136559"/>
            <a:ext cx="2468362" cy="25070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A5A5DA-0C87-E4FC-B723-C6D81FB0DA6A}"/>
              </a:ext>
            </a:extLst>
          </p:cNvPr>
          <p:cNvGrpSpPr/>
          <p:nvPr/>
        </p:nvGrpSpPr>
        <p:grpSpPr>
          <a:xfrm>
            <a:off x="1981476" y="3454833"/>
            <a:ext cx="8402858" cy="2723030"/>
            <a:chOff x="1981476" y="3454833"/>
            <a:chExt cx="8402858" cy="27230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7BFBB-E9FD-4291-9D1E-392C32762D78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1" y="4933892"/>
              <a:chExt cx="5105398" cy="179069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8147DBC-1562-4B7B-955E-9A5ECFE3642B}"/>
                  </a:ext>
                </a:extLst>
              </p:cNvPr>
              <p:cNvGrpSpPr/>
              <p:nvPr/>
            </p:nvGrpSpPr>
            <p:grpSpPr>
              <a:xfrm>
                <a:off x="838201" y="4933892"/>
                <a:ext cx="5105398" cy="1790698"/>
                <a:chOff x="838202" y="2438400"/>
                <a:chExt cx="5105398" cy="205739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F18D1-233E-459F-A9A1-3C785C7DC119}"/>
                    </a:ext>
                  </a:extLst>
                </p:cNvPr>
                <p:cNvSpPr/>
                <p:nvPr/>
              </p:nvSpPr>
              <p:spPr>
                <a:xfrm>
                  <a:off x="838202" y="2438400"/>
                  <a:ext cx="5105398" cy="20573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3D90569-2038-4699-AD4F-2466D4AF519B}"/>
                    </a:ext>
                  </a:extLst>
                </p:cNvPr>
                <p:cNvSpPr/>
                <p:nvPr/>
              </p:nvSpPr>
              <p:spPr>
                <a:xfrm>
                  <a:off x="952500" y="2521905"/>
                  <a:ext cx="4876800" cy="1905000"/>
                </a:xfrm>
                <a:prstGeom prst="roundRect">
                  <a:avLst/>
                </a:prstGeom>
                <a:solidFill>
                  <a:srgbClr val="00CF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367453D-420B-4D30-B207-A57CC4372B2A}"/>
                  </a:ext>
                </a:extLst>
              </p:cNvPr>
              <p:cNvSpPr/>
              <p:nvPr/>
            </p:nvSpPr>
            <p:spPr>
              <a:xfrm>
                <a:off x="1219860" y="4983004"/>
                <a:ext cx="4342077" cy="16537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476" y="4148111"/>
              <a:ext cx="1322947" cy="12193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AD6943-8146-0E9D-29F4-E7B6F4F61F38}"/>
                </a:ext>
              </a:extLst>
            </p:cNvPr>
            <p:cNvSpPr/>
            <p:nvPr/>
          </p:nvSpPr>
          <p:spPr>
            <a:xfrm>
              <a:off x="6168299" y="4470986"/>
              <a:ext cx="1626371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2 475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15596D2-6ECA-27A7-71B4-94CB6E680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082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4428067" y="263380"/>
            <a:ext cx="4113422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730" y="331097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4343397" y="7090746"/>
            <a:ext cx="3886200" cy="21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chuột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36381-9C02-AA91-CFE6-BCE6EEDB7A7E}"/>
              </a:ext>
            </a:extLst>
          </p:cNvPr>
          <p:cNvSpPr txBox="1"/>
          <p:nvPr/>
        </p:nvSpPr>
        <p:spPr>
          <a:xfrm>
            <a:off x="4755566" y="680137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59988-E612-731F-7185-9D0ECF3A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148" t="48826" r="51893"/>
          <a:stretch/>
        </p:blipFill>
        <p:spPr>
          <a:xfrm>
            <a:off x="5749911" y="-6990"/>
            <a:ext cx="3104299" cy="268830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2FD8102-0874-1494-FDF9-F64163C1C341}"/>
              </a:ext>
            </a:extLst>
          </p:cNvPr>
          <p:cNvGrpSpPr/>
          <p:nvPr/>
        </p:nvGrpSpPr>
        <p:grpSpPr>
          <a:xfrm>
            <a:off x="1981476" y="3454833"/>
            <a:ext cx="8402858" cy="2723030"/>
            <a:chOff x="1981476" y="3454833"/>
            <a:chExt cx="8402858" cy="27230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7BFBB-E9FD-4291-9D1E-392C32762D78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1" y="4933892"/>
              <a:chExt cx="5105398" cy="179069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8147DBC-1562-4B7B-955E-9A5ECFE3642B}"/>
                  </a:ext>
                </a:extLst>
              </p:cNvPr>
              <p:cNvGrpSpPr/>
              <p:nvPr/>
            </p:nvGrpSpPr>
            <p:grpSpPr>
              <a:xfrm>
                <a:off x="838201" y="4933892"/>
                <a:ext cx="5105398" cy="1790698"/>
                <a:chOff x="838202" y="2438400"/>
                <a:chExt cx="5105398" cy="205739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F18D1-233E-459F-A9A1-3C785C7DC119}"/>
                    </a:ext>
                  </a:extLst>
                </p:cNvPr>
                <p:cNvSpPr/>
                <p:nvPr/>
              </p:nvSpPr>
              <p:spPr>
                <a:xfrm>
                  <a:off x="838202" y="2438400"/>
                  <a:ext cx="5105398" cy="20573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3D90569-2038-4699-AD4F-2466D4AF519B}"/>
                    </a:ext>
                  </a:extLst>
                </p:cNvPr>
                <p:cNvSpPr/>
                <p:nvPr/>
              </p:nvSpPr>
              <p:spPr>
                <a:xfrm>
                  <a:off x="952500" y="2521905"/>
                  <a:ext cx="4876800" cy="1905000"/>
                </a:xfrm>
                <a:prstGeom prst="roundRect">
                  <a:avLst/>
                </a:prstGeom>
                <a:solidFill>
                  <a:srgbClr val="00CF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367453D-420B-4D30-B207-A57CC4372B2A}"/>
                  </a:ext>
                </a:extLst>
              </p:cNvPr>
              <p:cNvSpPr/>
              <p:nvPr/>
            </p:nvSpPr>
            <p:spPr>
              <a:xfrm>
                <a:off x="1219860" y="4983004"/>
                <a:ext cx="4342077" cy="16537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476" y="4148111"/>
              <a:ext cx="1322947" cy="12193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A8ECFD-07D6-D001-5917-1BB0713F65A7}"/>
                </a:ext>
              </a:extLst>
            </p:cNvPr>
            <p:cNvSpPr/>
            <p:nvPr/>
          </p:nvSpPr>
          <p:spPr>
            <a:xfrm>
              <a:off x="5925218" y="4500438"/>
              <a:ext cx="1626371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9 672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16807D8-CA0C-9287-E469-FA99A8CB9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4343005" y="402288"/>
            <a:ext cx="48116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669" y="483724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4343397" y="7090746"/>
            <a:ext cx="3886200" cy="21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chuột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36381-9C02-AA91-CFE6-BCE6EEDB7A7E}"/>
              </a:ext>
            </a:extLst>
          </p:cNvPr>
          <p:cNvSpPr txBox="1"/>
          <p:nvPr/>
        </p:nvSpPr>
        <p:spPr>
          <a:xfrm>
            <a:off x="4747134" y="853676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59988-E612-731F-7185-9D0ECF3A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589" t="49302" r="26155"/>
          <a:stretch/>
        </p:blipFill>
        <p:spPr>
          <a:xfrm>
            <a:off x="5741479" y="321377"/>
            <a:ext cx="2935324" cy="23837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369603A-61BF-1437-E6A8-51FA4CC3EA7A}"/>
              </a:ext>
            </a:extLst>
          </p:cNvPr>
          <p:cNvGrpSpPr/>
          <p:nvPr/>
        </p:nvGrpSpPr>
        <p:grpSpPr>
          <a:xfrm>
            <a:off x="1981476" y="3454833"/>
            <a:ext cx="8402858" cy="2723030"/>
            <a:chOff x="1981476" y="3454833"/>
            <a:chExt cx="8402858" cy="27230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0" y="2521905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476" y="4148111"/>
              <a:ext cx="1322947" cy="12193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9AF1410-8133-2E22-B70C-2E0A8F2E24DA}"/>
                </a:ext>
              </a:extLst>
            </p:cNvPr>
            <p:cNvSpPr/>
            <p:nvPr/>
          </p:nvSpPr>
          <p:spPr>
            <a:xfrm>
              <a:off x="5940667" y="4510107"/>
              <a:ext cx="198704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79 835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6A2598-37F7-1C85-FF8A-7530E89442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0101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4332374" y="394630"/>
            <a:ext cx="4003552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3037" y="462347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3937791" y="7238941"/>
            <a:ext cx="3886200" cy="21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chuột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36381-9C02-AA91-CFE6-BCE6EEDB7A7E}"/>
              </a:ext>
            </a:extLst>
          </p:cNvPr>
          <p:cNvSpPr txBox="1"/>
          <p:nvPr/>
        </p:nvSpPr>
        <p:spPr>
          <a:xfrm>
            <a:off x="4642990" y="771319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59988-E612-731F-7185-9D0ECF3A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733" t="47620" b="-2606"/>
          <a:stretch/>
        </p:blipFill>
        <p:spPr>
          <a:xfrm>
            <a:off x="5612629" y="279854"/>
            <a:ext cx="2532851" cy="24301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D83DFA9-C51C-39AE-3BEE-B01B64B3D8D6}"/>
              </a:ext>
            </a:extLst>
          </p:cNvPr>
          <p:cNvGrpSpPr/>
          <p:nvPr/>
        </p:nvGrpSpPr>
        <p:grpSpPr>
          <a:xfrm>
            <a:off x="1981476" y="3454833"/>
            <a:ext cx="8402858" cy="2723030"/>
            <a:chOff x="1981476" y="3454833"/>
            <a:chExt cx="8402858" cy="27230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0" y="2521905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476" y="4148111"/>
              <a:ext cx="1322947" cy="12193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882798-F782-29EA-FD0E-B5C1A52652C1}"/>
                </a:ext>
              </a:extLst>
            </p:cNvPr>
            <p:cNvSpPr/>
            <p:nvPr/>
          </p:nvSpPr>
          <p:spPr>
            <a:xfrm>
              <a:off x="5040212" y="4500438"/>
              <a:ext cx="2587876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96 728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97061-8724-6A8B-5D3E-0606CEEB0F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140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hlinkClick r:id="rId3"/>
            <a:extLst>
              <a:ext uri="{FF2B5EF4-FFF2-40B4-BE49-F238E27FC236}">
                <a16:creationId xmlns:a16="http://schemas.microsoft.com/office/drawing/2014/main" id="{0CA01815-A3AE-07E4-8414-8AE28E4A1742}"/>
              </a:ext>
            </a:extLst>
          </p:cNvPr>
          <p:cNvSpPr txBox="1"/>
          <p:nvPr/>
        </p:nvSpPr>
        <p:spPr>
          <a:xfrm>
            <a:off x="200176" y="854596"/>
            <a:ext cx="5010346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2: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FD69FE-16DD-3531-656A-68D8E2B32859}"/>
              </a:ext>
            </a:extLst>
          </p:cNvPr>
          <p:cNvSpPr/>
          <p:nvPr/>
        </p:nvSpPr>
        <p:spPr>
          <a:xfrm>
            <a:off x="883572" y="1826009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3 412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2902C-A2FF-2B6F-EA1B-FE5EAADEB08A}"/>
              </a:ext>
            </a:extLst>
          </p:cNvPr>
          <p:cNvSpPr/>
          <p:nvPr/>
        </p:nvSpPr>
        <p:spPr>
          <a:xfrm>
            <a:off x="966438" y="2494108"/>
            <a:ext cx="112734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9DF738-F6AA-5ADA-97FE-7AD831714391}"/>
              </a:ext>
            </a:extLst>
          </p:cNvPr>
          <p:cNvCxnSpPr>
            <a:cxnSpLocks/>
          </p:cNvCxnSpPr>
          <p:nvPr/>
        </p:nvCxnSpPr>
        <p:spPr>
          <a:xfrm>
            <a:off x="886390" y="2915321"/>
            <a:ext cx="1256657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0DCB2D9-DAC5-E460-7C3A-AD1550299841}"/>
              </a:ext>
            </a:extLst>
          </p:cNvPr>
          <p:cNvSpPr/>
          <p:nvPr/>
        </p:nvSpPr>
        <p:spPr>
          <a:xfrm>
            <a:off x="904709" y="3085123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6 824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D33350D-11F2-5A85-152B-59A675D71CDF}"/>
              </a:ext>
            </a:extLst>
          </p:cNvPr>
          <p:cNvCxnSpPr/>
          <p:nvPr/>
        </p:nvCxnSpPr>
        <p:spPr>
          <a:xfrm>
            <a:off x="883573" y="3025810"/>
            <a:ext cx="13017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7FAF5041-84A5-A37D-596E-3E4B40495A32}"/>
              </a:ext>
            </a:extLst>
          </p:cNvPr>
          <p:cNvSpPr/>
          <p:nvPr/>
        </p:nvSpPr>
        <p:spPr>
          <a:xfrm>
            <a:off x="3246300" y="1865866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2 123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D843E-E8C4-EC1D-8C6B-FD872841E4BB}"/>
              </a:ext>
            </a:extLst>
          </p:cNvPr>
          <p:cNvSpPr/>
          <p:nvPr/>
        </p:nvSpPr>
        <p:spPr>
          <a:xfrm>
            <a:off x="3326348" y="2533965"/>
            <a:ext cx="112734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E74A41-FA42-4C69-BFFC-BDC66BDB3044}"/>
              </a:ext>
            </a:extLst>
          </p:cNvPr>
          <p:cNvSpPr/>
          <p:nvPr/>
        </p:nvSpPr>
        <p:spPr>
          <a:xfrm>
            <a:off x="2943040" y="2186994"/>
            <a:ext cx="46181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endParaRPr lang="en-US" sz="3000" dirty="0">
              <a:solidFill>
                <a:schemeClr val="tx1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9DDB-EB65-D1E3-40FD-E0BA197D5438}"/>
              </a:ext>
            </a:extLst>
          </p:cNvPr>
          <p:cNvCxnSpPr>
            <a:cxnSpLocks/>
          </p:cNvCxnSpPr>
          <p:nvPr/>
        </p:nvCxnSpPr>
        <p:spPr>
          <a:xfrm>
            <a:off x="3246300" y="2955178"/>
            <a:ext cx="1256657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606B0CE-5F1F-B2E3-CF59-70FCDC485E99}"/>
              </a:ext>
            </a:extLst>
          </p:cNvPr>
          <p:cNvSpPr/>
          <p:nvPr/>
        </p:nvSpPr>
        <p:spPr>
          <a:xfrm>
            <a:off x="3286695" y="3109323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8 492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B295A5-FE40-565B-73B3-2841782383E0}"/>
              </a:ext>
            </a:extLst>
          </p:cNvPr>
          <p:cNvCxnSpPr/>
          <p:nvPr/>
        </p:nvCxnSpPr>
        <p:spPr>
          <a:xfrm>
            <a:off x="3326348" y="3004728"/>
            <a:ext cx="13840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ACB6562-D00D-FC64-93F5-3FCB3C7C19CE}"/>
              </a:ext>
            </a:extLst>
          </p:cNvPr>
          <p:cNvSpPr/>
          <p:nvPr/>
        </p:nvSpPr>
        <p:spPr>
          <a:xfrm>
            <a:off x="966438" y="4300080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1 408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61D8FB-7FD3-F34A-F0FF-D798B8BEC416}"/>
              </a:ext>
            </a:extLst>
          </p:cNvPr>
          <p:cNvSpPr/>
          <p:nvPr/>
        </p:nvSpPr>
        <p:spPr>
          <a:xfrm>
            <a:off x="1049567" y="4968179"/>
            <a:ext cx="1127348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196D28A-9E7A-0676-C42A-5DC08004B7B8}"/>
              </a:ext>
            </a:extLst>
          </p:cNvPr>
          <p:cNvCxnSpPr>
            <a:cxnSpLocks/>
          </p:cNvCxnSpPr>
          <p:nvPr/>
        </p:nvCxnSpPr>
        <p:spPr>
          <a:xfrm>
            <a:off x="969519" y="5389392"/>
            <a:ext cx="1256657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C682538-79D4-49A3-BD27-FF1E131ACFED}"/>
              </a:ext>
            </a:extLst>
          </p:cNvPr>
          <p:cNvSpPr/>
          <p:nvPr/>
        </p:nvSpPr>
        <p:spPr>
          <a:xfrm>
            <a:off x="969519" y="5438943"/>
            <a:ext cx="1207397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8 448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8861CC-74E6-2E89-FA34-3EB39B6D4622}"/>
              </a:ext>
            </a:extLst>
          </p:cNvPr>
          <p:cNvCxnSpPr>
            <a:cxnSpLocks/>
          </p:cNvCxnSpPr>
          <p:nvPr/>
        </p:nvCxnSpPr>
        <p:spPr>
          <a:xfrm flipV="1">
            <a:off x="757955" y="5412675"/>
            <a:ext cx="1692793" cy="15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A41681D-DB72-432D-EF68-6DEB62CD79D2}"/>
              </a:ext>
            </a:extLst>
          </p:cNvPr>
          <p:cNvSpPr/>
          <p:nvPr/>
        </p:nvSpPr>
        <p:spPr>
          <a:xfrm>
            <a:off x="6450341" y="1865866"/>
            <a:ext cx="1630053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12 331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A30E13-A769-A1F6-C412-A3576C11C696}"/>
              </a:ext>
            </a:extLst>
          </p:cNvPr>
          <p:cNvSpPr/>
          <p:nvPr/>
        </p:nvSpPr>
        <p:spPr>
          <a:xfrm>
            <a:off x="6562215" y="2533964"/>
            <a:ext cx="1521983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996CF7-93A1-31BA-E026-E44D01447491}"/>
              </a:ext>
            </a:extLst>
          </p:cNvPr>
          <p:cNvCxnSpPr>
            <a:cxnSpLocks/>
          </p:cNvCxnSpPr>
          <p:nvPr/>
        </p:nvCxnSpPr>
        <p:spPr>
          <a:xfrm>
            <a:off x="6454145" y="2955177"/>
            <a:ext cx="1696558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A49F8DC-5FF8-476A-59B8-33952F5C7858}"/>
              </a:ext>
            </a:extLst>
          </p:cNvPr>
          <p:cNvSpPr/>
          <p:nvPr/>
        </p:nvSpPr>
        <p:spPr>
          <a:xfrm>
            <a:off x="6503920" y="3069364"/>
            <a:ext cx="1630053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36 993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FB3AA09-4A0D-988F-A0C2-8865457C095A}"/>
              </a:ext>
            </a:extLst>
          </p:cNvPr>
          <p:cNvCxnSpPr/>
          <p:nvPr/>
        </p:nvCxnSpPr>
        <p:spPr>
          <a:xfrm>
            <a:off x="6663085" y="2967031"/>
            <a:ext cx="158195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A94C8B7-5835-A651-2EA9-BF0F456C9FD0}"/>
              </a:ext>
            </a:extLst>
          </p:cNvPr>
          <p:cNvSpPr/>
          <p:nvPr/>
        </p:nvSpPr>
        <p:spPr>
          <a:xfrm>
            <a:off x="10030165" y="1865866"/>
            <a:ext cx="1549985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23 714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52C597D-610E-D8AE-C14B-83CD404AA351}"/>
              </a:ext>
            </a:extLst>
          </p:cNvPr>
          <p:cNvSpPr/>
          <p:nvPr/>
        </p:nvSpPr>
        <p:spPr>
          <a:xfrm>
            <a:off x="10132927" y="2533964"/>
            <a:ext cx="1447223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FD78028-9C4C-BE4B-5801-C842645C5D30}"/>
              </a:ext>
            </a:extLst>
          </p:cNvPr>
          <p:cNvCxnSpPr>
            <a:cxnSpLocks/>
          </p:cNvCxnSpPr>
          <p:nvPr/>
        </p:nvCxnSpPr>
        <p:spPr>
          <a:xfrm>
            <a:off x="10030165" y="2955177"/>
            <a:ext cx="1613223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EAA0499-9264-5E80-B7DF-2088F23DBDC2}"/>
              </a:ext>
            </a:extLst>
          </p:cNvPr>
          <p:cNvSpPr/>
          <p:nvPr/>
        </p:nvSpPr>
        <p:spPr>
          <a:xfrm>
            <a:off x="10030165" y="3061122"/>
            <a:ext cx="1549985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47 428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D4CED13-5FE4-8391-25AC-384AFC18B5B0}"/>
              </a:ext>
            </a:extLst>
          </p:cNvPr>
          <p:cNvCxnSpPr/>
          <p:nvPr/>
        </p:nvCxnSpPr>
        <p:spPr>
          <a:xfrm>
            <a:off x="10124644" y="2955177"/>
            <a:ext cx="1655196" cy="184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C54FD917-4D55-A872-B9A0-4DACC5BB951A}"/>
              </a:ext>
            </a:extLst>
          </p:cNvPr>
          <p:cNvSpPr/>
          <p:nvPr/>
        </p:nvSpPr>
        <p:spPr>
          <a:xfrm>
            <a:off x="4116201" y="4368654"/>
            <a:ext cx="1488303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10 611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E040AF-CBFB-28F8-6C9E-ACF78BA3E5DF}"/>
              </a:ext>
            </a:extLst>
          </p:cNvPr>
          <p:cNvSpPr/>
          <p:nvPr/>
        </p:nvSpPr>
        <p:spPr>
          <a:xfrm>
            <a:off x="4218670" y="5036753"/>
            <a:ext cx="1389631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9A7D6B3-3791-AB18-EA3D-026427994EE4}"/>
              </a:ext>
            </a:extLst>
          </p:cNvPr>
          <p:cNvCxnSpPr>
            <a:cxnSpLocks/>
          </p:cNvCxnSpPr>
          <p:nvPr/>
        </p:nvCxnSpPr>
        <p:spPr>
          <a:xfrm>
            <a:off x="4119998" y="5457966"/>
            <a:ext cx="1549025" cy="0"/>
          </a:xfrm>
          <a:prstGeom prst="lin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D4F3F541-8668-5A36-059A-7C44E0C1047C}"/>
              </a:ext>
            </a:extLst>
          </p:cNvPr>
          <p:cNvSpPr/>
          <p:nvPr/>
        </p:nvSpPr>
        <p:spPr>
          <a:xfrm>
            <a:off x="4119998" y="5507517"/>
            <a:ext cx="1488303" cy="4212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 defTabSz="609630">
              <a:buClrTx/>
              <a:defRPr/>
            </a:pPr>
            <a:r>
              <a:rPr lang="en-US" sz="3000" dirty="0">
                <a:solidFill>
                  <a:schemeClr val="tx1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95 499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3DDD7AA-F2C4-0F6A-8C17-8343D9001925}"/>
              </a:ext>
            </a:extLst>
          </p:cNvPr>
          <p:cNvCxnSpPr/>
          <p:nvPr/>
        </p:nvCxnSpPr>
        <p:spPr>
          <a:xfrm>
            <a:off x="4162815" y="5507516"/>
            <a:ext cx="16078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83C779-3F0B-8AB3-B3EC-697C10AD840F}"/>
                  </a:ext>
                </a:extLst>
              </p:cNvPr>
              <p:cNvSpPr txBox="1"/>
              <p:nvPr/>
            </p:nvSpPr>
            <p:spPr>
              <a:xfrm>
                <a:off x="611850" y="2119923"/>
                <a:ext cx="6933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83C779-3F0B-8AB3-B3EC-697C10AD8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50" y="2119923"/>
                <a:ext cx="69339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823253-F149-7C59-DE74-A0FAE4D90DA3}"/>
                  </a:ext>
                </a:extLst>
              </p:cNvPr>
              <p:cNvSpPr txBox="1"/>
              <p:nvPr/>
            </p:nvSpPr>
            <p:spPr>
              <a:xfrm>
                <a:off x="2955521" y="2165177"/>
                <a:ext cx="6933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823253-F149-7C59-DE74-A0FAE4D90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521" y="2165177"/>
                <a:ext cx="69339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FED310-4D3B-1340-DA7B-738F0D85A3E9}"/>
                  </a:ext>
                </a:extLst>
              </p:cNvPr>
              <p:cNvSpPr txBox="1"/>
              <p:nvPr/>
            </p:nvSpPr>
            <p:spPr>
              <a:xfrm>
                <a:off x="6383836" y="2221350"/>
                <a:ext cx="6933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FED310-4D3B-1340-DA7B-738F0D85A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36" y="2221350"/>
                <a:ext cx="69339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BC8A86-6238-5D32-E8DA-1BA588E92FA9}"/>
                  </a:ext>
                </a:extLst>
              </p:cNvPr>
              <p:cNvSpPr txBox="1"/>
              <p:nvPr/>
            </p:nvSpPr>
            <p:spPr>
              <a:xfrm>
                <a:off x="9842216" y="2204325"/>
                <a:ext cx="6933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DBC8A86-6238-5D32-E8DA-1BA588E92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2216" y="2204325"/>
                <a:ext cx="69339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CBE48-2912-14BE-7C27-EE733D96AE89}"/>
                  </a:ext>
                </a:extLst>
              </p:cNvPr>
              <p:cNvSpPr txBox="1"/>
              <p:nvPr/>
            </p:nvSpPr>
            <p:spPr>
              <a:xfrm>
                <a:off x="653535" y="4579261"/>
                <a:ext cx="6933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4CBE48-2912-14BE-7C27-EE733D96A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35" y="4579261"/>
                <a:ext cx="69339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09C65B-3915-49FD-A325-90859ACE53B4}"/>
                  </a:ext>
                </a:extLst>
              </p:cNvPr>
              <p:cNvSpPr txBox="1"/>
              <p:nvPr/>
            </p:nvSpPr>
            <p:spPr>
              <a:xfrm>
                <a:off x="3885480" y="4755596"/>
                <a:ext cx="69339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09C65B-3915-49FD-A325-90859ACE5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80" y="4755596"/>
                <a:ext cx="69339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8" grpId="0"/>
      <p:bldP spid="29" grpId="0"/>
      <p:bldP spid="30" grpId="0"/>
      <p:bldP spid="32" grpId="0"/>
      <p:bldP spid="36" grpId="0"/>
      <p:bldP spid="37" grpId="0"/>
      <p:bldP spid="40" grpId="0"/>
      <p:bldP spid="47" grpId="0"/>
      <p:bldP spid="48" grpId="0"/>
      <p:bldP spid="51" grpId="0"/>
      <p:bldP spid="55" grpId="0"/>
      <p:bldP spid="56" grpId="0"/>
      <p:bldP spid="59" grpId="0"/>
      <p:bldP spid="65" grpId="0"/>
      <p:bldP spid="66" grpId="0"/>
      <p:bldP spid="69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hlinkClick r:id="rId3"/>
            <a:extLst>
              <a:ext uri="{FF2B5EF4-FFF2-40B4-BE49-F238E27FC236}">
                <a16:creationId xmlns:a16="http://schemas.microsoft.com/office/drawing/2014/main" id="{B8A5E028-AC35-5A59-13FD-CACE3CDB288C}"/>
              </a:ext>
            </a:extLst>
          </p:cNvPr>
          <p:cNvSpPr txBox="1"/>
          <p:nvPr/>
        </p:nvSpPr>
        <p:spPr>
          <a:xfrm>
            <a:off x="278229" y="683867"/>
            <a:ext cx="11086457" cy="167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425785" algn="l"/>
                <a:tab pos="3960905" algn="l"/>
              </a:tabLst>
            </a:pPr>
            <a:r>
              <a:rPr lang="en-US" sz="2400" b="1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5: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Sao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tơ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dệt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182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kén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kén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tằm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Sao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21" name="Table 6">
            <a:extLst>
              <a:ext uri="{FF2B5EF4-FFF2-40B4-BE49-F238E27FC236}">
                <a16:creationId xmlns:a16="http://schemas.microsoft.com/office/drawing/2014/main" id="{EB11E9A0-B960-C6CF-CA62-BF2D0E386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889497"/>
              </p:ext>
            </p:extLst>
          </p:nvPr>
        </p:nvGraphicFramePr>
        <p:xfrm>
          <a:off x="537349" y="5430822"/>
          <a:ext cx="7110389" cy="123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921">
                  <a:extLst>
                    <a:ext uri="{9D8B030D-6E8A-4147-A177-3AD203B41FA5}">
                      <a16:colId xmlns:a16="http://schemas.microsoft.com/office/drawing/2014/main" val="3917242223"/>
                    </a:ext>
                  </a:extLst>
                </a:gridCol>
                <a:gridCol w="1270117">
                  <a:extLst>
                    <a:ext uri="{9D8B030D-6E8A-4147-A177-3AD203B41FA5}">
                      <a16:colId xmlns:a16="http://schemas.microsoft.com/office/drawing/2014/main" val="504426944"/>
                    </a:ext>
                  </a:extLst>
                </a:gridCol>
                <a:gridCol w="1270117">
                  <a:extLst>
                    <a:ext uri="{9D8B030D-6E8A-4147-A177-3AD203B41FA5}">
                      <a16:colId xmlns:a16="http://schemas.microsoft.com/office/drawing/2014/main" val="3915183562"/>
                    </a:ext>
                  </a:extLst>
                </a:gridCol>
                <a:gridCol w="1270117">
                  <a:extLst>
                    <a:ext uri="{9D8B030D-6E8A-4147-A177-3AD203B41FA5}">
                      <a16:colId xmlns:a16="http://schemas.microsoft.com/office/drawing/2014/main" val="278022173"/>
                    </a:ext>
                  </a:extLst>
                </a:gridCol>
                <a:gridCol w="1270117">
                  <a:extLst>
                    <a:ext uri="{9D8B030D-6E8A-4147-A177-3AD203B41FA5}">
                      <a16:colId xmlns:a16="http://schemas.microsoft.com/office/drawing/2014/main" val="4165448439"/>
                    </a:ext>
                  </a:extLst>
                </a:gridCol>
              </a:tblGrid>
              <a:tr h="616096">
                <a:tc>
                  <a:txBody>
                    <a:bodyPr/>
                    <a:lstStyle/>
                    <a:p>
                      <a:pPr algn="l"/>
                      <a:r>
                        <a:rPr lang="vi-VN" sz="1900" b="0" noProof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Số </a:t>
                      </a:r>
                      <a:r>
                        <a:rPr lang="en-US" sz="1900" b="0" noProof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nong tằm</a:t>
                      </a:r>
                      <a:endParaRPr lang="vi-VN" sz="1900" b="0" noProof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vi-VN" sz="2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vi-VN" sz="2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vi-VN" sz="2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vi-VN" sz="2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41941"/>
                  </a:ext>
                </a:extLst>
              </a:tr>
              <a:tr h="616096">
                <a:tc>
                  <a:txBody>
                    <a:bodyPr/>
                    <a:lstStyle/>
                    <a:p>
                      <a:pPr algn="l"/>
                      <a:r>
                        <a:rPr lang="en-US" sz="1900" b="0" noProof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Số kén thu được</a:t>
                      </a:r>
                      <a:endParaRPr lang="vi-VN" sz="1900" b="0" noProof="1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182</a:t>
                      </a:r>
                      <a:endParaRPr lang="vi-VN" sz="2100" b="0" noProof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364</a:t>
                      </a:r>
                      <a:endParaRPr lang="vi-VN" sz="2100" b="0" noProof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546</a:t>
                      </a:r>
                      <a:endParaRPr lang="vi-VN" sz="2100" b="0" noProof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0" noProof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a:t>728</a:t>
                      </a:r>
                      <a:endParaRPr lang="vi-VN" sz="2100" b="0" noProof="1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B5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1846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6562B33-AF8F-5C37-FBE9-07126647A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55" y="2161109"/>
            <a:ext cx="7222483" cy="3175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4F5801-5A4D-F362-B5A2-5F600652677B}"/>
              </a:ext>
            </a:extLst>
          </p:cNvPr>
          <p:cNvSpPr/>
          <p:nvPr/>
        </p:nvSpPr>
        <p:spPr>
          <a:xfrm>
            <a:off x="644500" y="1718353"/>
            <a:ext cx="6606284" cy="34212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0" i="0" dirty="0">
                <a:solidFill>
                  <a:srgbClr val="000000"/>
                </a:solidFill>
                <a:effectLst/>
              </a:rPr>
              <a:t>Qua bài học hôm nay, em đã học thêm được điều gì? Những điều đó giúp ích gì cho em trong cuộc sống hằng ngày?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E81FDC0-DEC9-E1A6-5D59-3E456068BD1E}"/>
              </a:ext>
            </a:extLst>
          </p:cNvPr>
          <p:cNvSpPr/>
          <p:nvPr/>
        </p:nvSpPr>
        <p:spPr>
          <a:xfrm>
            <a:off x="1021850" y="1751458"/>
            <a:ext cx="9887449" cy="3842535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Ôn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đặt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tính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phép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nhân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nhiều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chữ</a:t>
            </a:r>
            <a:r>
              <a:rPr lang="en-US" sz="3200" b="0" i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số. </a:t>
            </a:r>
            <a:endParaRPr lang="en-US" sz="3200" b="0" i="0" dirty="0">
              <a:solidFill>
                <a:srgbClr val="000000"/>
              </a:solidFill>
              <a:effectLst/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Vận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dụng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kiến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thức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đã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học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để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giải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quyết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tình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huống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tế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(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ví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dụ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),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hôm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chia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sẻ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UTM Avo" panose="02040603050506020204" pitchFamily="18" charset="0"/>
              </a:rPr>
              <a:t>.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E3E4B-5EA0-CEA0-A733-823AF7F16B56}"/>
              </a:ext>
            </a:extLst>
          </p:cNvPr>
          <p:cNvSpPr txBox="1"/>
          <p:nvPr/>
        </p:nvSpPr>
        <p:spPr>
          <a:xfrm>
            <a:off x="2589088" y="750014"/>
            <a:ext cx="6133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UTM Avo" panose="020406030505060202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70263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A0C39F-7C67-BDC8-8AB3-693B9AC096E4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FC8EC31-0714-A9C4-BF39-3FE88BB00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878B57-F3E9-A595-D06D-CC0BDE4FAF1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4D7B71-3A9A-3FEC-5B51-4C647A969850}"/>
              </a:ext>
            </a:extLst>
          </p:cNvPr>
          <p:cNvSpPr/>
          <p:nvPr/>
        </p:nvSpPr>
        <p:spPr>
          <a:xfrm>
            <a:off x="3967291" y="1910683"/>
            <a:ext cx="6573232" cy="3258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38" y="1463870"/>
            <a:ext cx="4085535" cy="38404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09600" y="3078390"/>
            <a:ext cx="3349701" cy="36337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99440">
            <a:off x="2961716" y="2654783"/>
            <a:ext cx="724781" cy="64596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546885">
            <a:off x="880722" y="1887607"/>
            <a:ext cx="362391" cy="322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799380">
            <a:off x="1827052" y="2213852"/>
            <a:ext cx="474341" cy="4227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199940">
            <a:off x="171320" y="2940851"/>
            <a:ext cx="724781" cy="64596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253733">
            <a:off x="1210813" y="4733799"/>
            <a:ext cx="362391" cy="3229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82EFB0-91E2-0A36-D26F-A576C612467A}"/>
              </a:ext>
            </a:extLst>
          </p:cNvPr>
          <p:cNvSpPr txBox="1"/>
          <p:nvPr/>
        </p:nvSpPr>
        <p:spPr>
          <a:xfrm>
            <a:off x="2194544" y="494723"/>
            <a:ext cx="8173652" cy="813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ClrTx/>
            </a:pPr>
            <a:r>
              <a:rPr lang="en-US" sz="36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6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Vượt</a:t>
            </a: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6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thử</a:t>
            </a: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thách</a:t>
            </a:r>
            <a:r>
              <a:rPr lang="en-US" sz="3600" b="1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36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80D44D-AB8B-9579-AB22-1A806A58D72E}"/>
              </a:ext>
            </a:extLst>
          </p:cNvPr>
          <p:cNvSpPr txBox="1"/>
          <p:nvPr/>
        </p:nvSpPr>
        <p:spPr>
          <a:xfrm>
            <a:off x="4126269" y="1910682"/>
            <a:ext cx="6381639" cy="325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10" indent="-190510" defTabSz="609630">
              <a:lnSpc>
                <a:spcPct val="150000"/>
              </a:lnSpc>
              <a:buClrTx/>
              <a:buFont typeface="Wingdings" panose="05000000000000000000" pitchFamily="2" charset="2"/>
              <a:buChar char="Ø"/>
              <a:tabLst>
                <a:tab pos="3425785" algn="l"/>
                <a:tab pos="3960905" algn="l"/>
              </a:tabLst>
            </a:pP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tổ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US" sz="2000" kern="1200" dirty="0">
              <a:solidFill>
                <a:prstClr val="black"/>
              </a:solidFill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190510" indent="-190510" defTabSz="609630">
              <a:lnSpc>
                <a:spcPct val="150000"/>
              </a:lnSpc>
              <a:buClrTx/>
              <a:buFont typeface="Wingdings" panose="05000000000000000000" pitchFamily="2" charset="2"/>
              <a:buChar char="Ø"/>
              <a:tabLst>
                <a:tab pos="3425785" algn="l"/>
                <a:tab pos="3960905" algn="l"/>
              </a:tabLst>
            </a:pP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vi 100 000.</a:t>
            </a:r>
          </a:p>
          <a:p>
            <a:pPr marL="190510" indent="-190510" defTabSz="609630">
              <a:lnSpc>
                <a:spcPct val="150000"/>
              </a:lnSpc>
              <a:buClrTx/>
              <a:buFont typeface="Wingdings" panose="05000000000000000000" pitchFamily="2" charset="2"/>
              <a:buChar char="Ø"/>
              <a:tabLst>
                <a:tab pos="3425785" algn="l"/>
                <a:tab pos="3960905" algn="l"/>
              </a:tabLst>
            </a:pP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Mời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hỏi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ra.</a:t>
            </a:r>
            <a:endParaRPr lang="en-US" sz="2000" kern="1200" dirty="0">
              <a:solidFill>
                <a:prstClr val="black"/>
              </a:solidFill>
              <a:latin typeface="UTM Avo" panose="02040603050506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90510" indent="-190510" defTabSz="609630">
              <a:lnSpc>
                <a:spcPct val="150000"/>
              </a:lnSpc>
              <a:buClrTx/>
              <a:buFont typeface="Wingdings" panose="05000000000000000000" pitchFamily="2" charset="2"/>
              <a:buChar char="Ø"/>
              <a:tabLst>
                <a:tab pos="3425785" algn="l"/>
                <a:tab pos="3960905" algn="l"/>
              </a:tabLst>
            </a:pP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huống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hay,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thắng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2000" kern="1200" dirty="0">
                <a:solidFill>
                  <a:prstClr val="black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kern="1200" dirty="0">
              <a:solidFill>
                <a:prstClr val="black"/>
              </a:solidFill>
              <a:latin typeface="UTM Avo" panose="02040603050506020204" pitchFamily="18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3FF88E-6F32-69A3-C71A-F83188A87EED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4823513-0759-3B41-6E75-CD7FFDE786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4B2580-3F62-BAAF-4039-B443957F867A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>
            <a:hlinkClick r:id="rId10" action="ppaction://hlinksldjump"/>
            <a:extLst>
              <a:ext uri="{FF2B5EF4-FFF2-40B4-BE49-F238E27FC236}">
                <a16:creationId xmlns:a16="http://schemas.microsoft.com/office/drawing/2014/main" id="{24A388B0-06EB-4CBA-A3CA-75F080F1F933}"/>
              </a:ext>
            </a:extLst>
          </p:cNvPr>
          <p:cNvSpPr/>
          <p:nvPr/>
        </p:nvSpPr>
        <p:spPr>
          <a:xfrm>
            <a:off x="2133600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97" name="TextBox 96">
            <a:hlinkClick r:id="rId10" action="ppaction://hlinksldjump"/>
            <a:extLst>
              <a:ext uri="{FF2B5EF4-FFF2-40B4-BE49-F238E27FC236}">
                <a16:creationId xmlns:a16="http://schemas.microsoft.com/office/drawing/2014/main" id="{EF9E5127-919F-42DC-BDBE-231121A785A3}"/>
              </a:ext>
            </a:extLst>
          </p:cNvPr>
          <p:cNvSpPr txBox="1"/>
          <p:nvPr/>
        </p:nvSpPr>
        <p:spPr>
          <a:xfrm>
            <a:off x="2571799" y="4731534"/>
            <a:ext cx="158056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Arial"/>
              </a:rPr>
              <a:t>Bắt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Arial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sym typeface="Arial"/>
              </a:rPr>
              <a:t>đầu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sym typeface="Arial"/>
            </a:endParaRPr>
          </a:p>
        </p:txBody>
      </p:sp>
      <p:pic>
        <p:nvPicPr>
          <p:cNvPr id="98" name="ChuongCam - 9Slide.vn">
            <a:extLst>
              <a:ext uri="{FF2B5EF4-FFF2-40B4-BE49-F238E27FC236}">
                <a16:creationId xmlns:a16="http://schemas.microsoft.com/office/drawing/2014/main" id="{60FDDF12-4068-4DC9-8EC1-C3DBBF0745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7162" y="4539688"/>
            <a:ext cx="942571" cy="8687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F46B67-C4A9-C5DD-2C6C-6373EA98C10F}"/>
              </a:ext>
            </a:extLst>
          </p:cNvPr>
          <p:cNvSpPr/>
          <p:nvPr/>
        </p:nvSpPr>
        <p:spPr>
          <a:xfrm>
            <a:off x="4152900" y="7090746"/>
            <a:ext cx="3848100" cy="212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Click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816B3-0AF4-C82A-62DD-9C2F049F5D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3998286" y="309903"/>
            <a:ext cx="4673403" cy="2474086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795" y="355075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4152900" y="7090746"/>
            <a:ext cx="3848100" cy="2129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khi HS trả lời xong, thầy cô nhấp chuột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 phím -&gt; để đến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 hỏi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981C4-64D6-937D-6639-FCABC6DFED05}"/>
              </a:ext>
            </a:extLst>
          </p:cNvPr>
          <p:cNvSpPr txBox="1"/>
          <p:nvPr/>
        </p:nvSpPr>
        <p:spPr>
          <a:xfrm>
            <a:off x="4253374" y="533400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E8F97-6851-6D05-F453-3C58ACBC2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640" y="406862"/>
            <a:ext cx="1881361" cy="206882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CA28B9-93A9-DAA4-F9EA-F490F8CE494C}"/>
              </a:ext>
            </a:extLst>
          </p:cNvPr>
          <p:cNvGrpSpPr/>
          <p:nvPr/>
        </p:nvGrpSpPr>
        <p:grpSpPr>
          <a:xfrm>
            <a:off x="1982578" y="3454833"/>
            <a:ext cx="8401756" cy="2723030"/>
            <a:chOff x="1982578" y="3454833"/>
            <a:chExt cx="8401756" cy="27230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50FEC41-C2F6-D8CE-9AB8-F18328912F04}"/>
                </a:ext>
              </a:extLst>
            </p:cNvPr>
            <p:cNvGrpSpPr/>
            <p:nvPr/>
          </p:nvGrpSpPr>
          <p:grpSpPr>
            <a:xfrm>
              <a:off x="1982578" y="3454833"/>
              <a:ext cx="8401756" cy="2723030"/>
              <a:chOff x="1982578" y="3454833"/>
              <a:chExt cx="8401756" cy="272303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CE7BFBB-E9FD-4291-9D1E-392C32762D78}"/>
                  </a:ext>
                </a:extLst>
              </p:cNvPr>
              <p:cNvGrpSpPr/>
              <p:nvPr/>
            </p:nvGrpSpPr>
            <p:grpSpPr>
              <a:xfrm>
                <a:off x="2620795" y="3454833"/>
                <a:ext cx="7763539" cy="2723030"/>
                <a:chOff x="838201" y="4933892"/>
                <a:chExt cx="5105398" cy="1790698"/>
              </a:xfrm>
            </p:grpSpPr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8147DBC-1562-4B7B-955E-9A5ECFE3642B}"/>
                    </a:ext>
                  </a:extLst>
                </p:cNvPr>
                <p:cNvGrpSpPr/>
                <p:nvPr/>
              </p:nvGrpSpPr>
              <p:grpSpPr>
                <a:xfrm>
                  <a:off x="838201" y="4933892"/>
                  <a:ext cx="5105398" cy="1790698"/>
                  <a:chOff x="838202" y="2438400"/>
                  <a:chExt cx="5105398" cy="2057398"/>
                </a:xfrm>
              </p:grpSpPr>
              <p:sp>
                <p:nvSpPr>
                  <p:cNvPr id="42" name="Rectangle: Rounded Corners 41">
                    <a:extLst>
                      <a:ext uri="{FF2B5EF4-FFF2-40B4-BE49-F238E27FC236}">
                        <a16:creationId xmlns:a16="http://schemas.microsoft.com/office/drawing/2014/main" id="{6C5F18D1-233E-459F-A9A1-3C785C7DC119}"/>
                      </a:ext>
                    </a:extLst>
                  </p:cNvPr>
                  <p:cNvSpPr/>
                  <p:nvPr/>
                </p:nvSpPr>
                <p:spPr>
                  <a:xfrm>
                    <a:off x="838202" y="2438400"/>
                    <a:ext cx="5105398" cy="2057398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  <a:sym typeface="Arial"/>
                    </a:endParaRPr>
                  </a:p>
                </p:txBody>
              </p:sp>
              <p:sp>
                <p:nvSpPr>
                  <p:cNvPr id="43" name="Rectangle: Rounded Corners 42">
                    <a:extLst>
                      <a:ext uri="{FF2B5EF4-FFF2-40B4-BE49-F238E27FC236}">
                        <a16:creationId xmlns:a16="http://schemas.microsoft.com/office/drawing/2014/main" id="{C3D90569-2038-4699-AD4F-2466D4AF519B}"/>
                      </a:ext>
                    </a:extLst>
                  </p:cNvPr>
                  <p:cNvSpPr/>
                  <p:nvPr/>
                </p:nvSpPr>
                <p:spPr>
                  <a:xfrm>
                    <a:off x="952501" y="2514599"/>
                    <a:ext cx="4876800" cy="1905000"/>
                  </a:xfrm>
                  <a:prstGeom prst="roundRect">
                    <a:avLst/>
                  </a:prstGeom>
                  <a:solidFill>
                    <a:srgbClr val="00CF7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UTM Avo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6367453D-420B-4D30-B207-A57CC4372B2A}"/>
                    </a:ext>
                  </a:extLst>
                </p:cNvPr>
                <p:cNvSpPr/>
                <p:nvPr/>
              </p:nvSpPr>
              <p:spPr>
                <a:xfrm>
                  <a:off x="1314172" y="4981628"/>
                  <a:ext cx="4303215" cy="165373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16" name="ChuongLa - 9Slide.vn">
                <a:extLst>
                  <a:ext uri="{FF2B5EF4-FFF2-40B4-BE49-F238E27FC236}">
                    <a16:creationId xmlns:a16="http://schemas.microsoft.com/office/drawing/2014/main" id="{C86FD277-D7C1-4175-9CE8-89B100B9D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2578" y="4137479"/>
                <a:ext cx="1322947" cy="1219306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108D984-C422-037A-6A27-8B2E21F56485}"/>
                </a:ext>
              </a:extLst>
            </p:cNvPr>
            <p:cNvSpPr/>
            <p:nvPr/>
          </p:nvSpPr>
          <p:spPr>
            <a:xfrm>
              <a:off x="5427052" y="4468894"/>
              <a:ext cx="2151023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8 468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0BCD8B5-BEAB-551E-A43D-06A0789C9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728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3619992" y="181886"/>
            <a:ext cx="5587803" cy="259965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656" y="249603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4343397" y="7090746"/>
            <a:ext cx="3886200" cy="21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chuột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36381-9C02-AA91-CFE6-BCE6EEDB7A7E}"/>
              </a:ext>
            </a:extLst>
          </p:cNvPr>
          <p:cNvSpPr txBox="1"/>
          <p:nvPr/>
        </p:nvSpPr>
        <p:spPr>
          <a:xfrm>
            <a:off x="4036157" y="680137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59988-E612-731F-7185-9D0ECF3A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89" r="54114" b="46885"/>
          <a:stretch/>
        </p:blipFill>
        <p:spPr>
          <a:xfrm>
            <a:off x="5649539" y="225377"/>
            <a:ext cx="2658139" cy="27432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666A2-14FE-5648-801B-94BB50B2FF09}"/>
              </a:ext>
            </a:extLst>
          </p:cNvPr>
          <p:cNvGrpSpPr/>
          <p:nvPr/>
        </p:nvGrpSpPr>
        <p:grpSpPr>
          <a:xfrm>
            <a:off x="1981476" y="3454833"/>
            <a:ext cx="8402858" cy="2723030"/>
            <a:chOff x="1981476" y="3454833"/>
            <a:chExt cx="8402858" cy="27230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D2EB79F-6D3F-17D6-C940-BAE67F24B351}"/>
                </a:ext>
              </a:extLst>
            </p:cNvPr>
            <p:cNvGrpSpPr/>
            <p:nvPr/>
          </p:nvGrpSpPr>
          <p:grpSpPr>
            <a:xfrm>
              <a:off x="1981476" y="3454833"/>
              <a:ext cx="8402858" cy="2723030"/>
              <a:chOff x="1981476" y="3454833"/>
              <a:chExt cx="8402858" cy="272303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8147DBC-1562-4B7B-955E-9A5ECFE3642B}"/>
                  </a:ext>
                </a:extLst>
              </p:cNvPr>
              <p:cNvGrpSpPr/>
              <p:nvPr/>
            </p:nvGrpSpPr>
            <p:grpSpPr>
              <a:xfrm>
                <a:off x="2620795" y="3454833"/>
                <a:ext cx="7763539" cy="2723030"/>
                <a:chOff x="838202" y="2438400"/>
                <a:chExt cx="5105398" cy="205739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F18D1-233E-459F-A9A1-3C785C7DC119}"/>
                    </a:ext>
                  </a:extLst>
                </p:cNvPr>
                <p:cNvSpPr/>
                <p:nvPr/>
              </p:nvSpPr>
              <p:spPr>
                <a:xfrm>
                  <a:off x="838202" y="2438400"/>
                  <a:ext cx="5105398" cy="20573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3D90569-2038-4699-AD4F-2466D4AF519B}"/>
                    </a:ext>
                  </a:extLst>
                </p:cNvPr>
                <p:cNvSpPr/>
                <p:nvPr/>
              </p:nvSpPr>
              <p:spPr>
                <a:xfrm>
                  <a:off x="952500" y="2521905"/>
                  <a:ext cx="4876800" cy="1905000"/>
                </a:xfrm>
                <a:prstGeom prst="roundRect">
                  <a:avLst/>
                </a:prstGeom>
                <a:solidFill>
                  <a:srgbClr val="00CF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pic>
            <p:nvPicPr>
              <p:cNvPr id="116" name="ChuongLa - 9Slide.vn">
                <a:extLst>
                  <a:ext uri="{FF2B5EF4-FFF2-40B4-BE49-F238E27FC236}">
                    <a16:creationId xmlns:a16="http://schemas.microsoft.com/office/drawing/2014/main" id="{C86FD277-D7C1-4175-9CE8-89B100B9D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81476" y="4148111"/>
                <a:ext cx="1322947" cy="1219306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98EAC1-4804-27C1-7958-146234F02BF2}"/>
                </a:ext>
              </a:extLst>
            </p:cNvPr>
            <p:cNvSpPr/>
            <p:nvPr/>
          </p:nvSpPr>
          <p:spPr>
            <a:xfrm>
              <a:off x="5772542" y="4510107"/>
              <a:ext cx="1626371" cy="6318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000" dirty="0">
                  <a:solidFill>
                    <a:schemeClr val="tx1"/>
                  </a:solidFill>
                  <a:cs typeface="Arial" panose="020B0604020202020204" pitchFamily="34" charset="0"/>
                </a:rPr>
                <a:t>9 576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05450B-23E4-51F9-8B7C-02DB3D19D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4279211" y="203381"/>
            <a:ext cx="4322529" cy="2609494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875" y="326146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4343397" y="7090746"/>
            <a:ext cx="3886200" cy="21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chuột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36381-9C02-AA91-CFE6-BCE6EEDB7A7E}"/>
              </a:ext>
            </a:extLst>
          </p:cNvPr>
          <p:cNvSpPr txBox="1"/>
          <p:nvPr/>
        </p:nvSpPr>
        <p:spPr>
          <a:xfrm>
            <a:off x="4657955" y="533400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59988-E612-731F-7185-9D0ECF3A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56" r="26710" b="48315"/>
          <a:stretch/>
        </p:blipFill>
        <p:spPr>
          <a:xfrm>
            <a:off x="5810299" y="379379"/>
            <a:ext cx="2498651" cy="22772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C4E4428-A82D-1F0B-BF69-378AF32679BB}"/>
              </a:ext>
            </a:extLst>
          </p:cNvPr>
          <p:cNvGrpSpPr/>
          <p:nvPr/>
        </p:nvGrpSpPr>
        <p:grpSpPr>
          <a:xfrm>
            <a:off x="1981476" y="3454833"/>
            <a:ext cx="8402858" cy="2723030"/>
            <a:chOff x="1981476" y="3454833"/>
            <a:chExt cx="8402858" cy="27230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0" y="2521905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476" y="4148111"/>
              <a:ext cx="1322947" cy="12193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CE374E4-A952-4F46-8C78-7D80CDB7A515}"/>
                </a:ext>
              </a:extLst>
            </p:cNvPr>
            <p:cNvSpPr/>
            <p:nvPr/>
          </p:nvSpPr>
          <p:spPr>
            <a:xfrm>
              <a:off x="5652300" y="4566164"/>
              <a:ext cx="2204709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84 876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B951D06-EDDF-BD69-E362-4999E09428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765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4163940" y="257450"/>
            <a:ext cx="4269366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603" y="325167"/>
            <a:ext cx="1548518" cy="2383743"/>
          </a:xfrm>
          <a:prstGeom prst="rect">
            <a:avLst/>
          </a:prstGeom>
        </p:spPr>
      </p:pic>
      <p:sp>
        <p:nvSpPr>
          <p:cNvPr id="176" name="Rectangle 175">
            <a:extLst>
              <a:ext uri="{FF2B5EF4-FFF2-40B4-BE49-F238E27FC236}">
                <a16:creationId xmlns:a16="http://schemas.microsoft.com/office/drawing/2014/main" id="{FEBC9727-642B-4069-9B82-94764A0B5B6F}"/>
              </a:ext>
            </a:extLst>
          </p:cNvPr>
          <p:cNvSpPr/>
          <p:nvPr/>
        </p:nvSpPr>
        <p:spPr>
          <a:xfrm>
            <a:off x="4343397" y="7090746"/>
            <a:ext cx="3886200" cy="2104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chuột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-&gt;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B36381-9C02-AA91-CFE6-BCE6EEDB7A7E}"/>
              </a:ext>
            </a:extLst>
          </p:cNvPr>
          <p:cNvSpPr txBox="1"/>
          <p:nvPr/>
        </p:nvSpPr>
        <p:spPr>
          <a:xfrm>
            <a:off x="4419914" y="680137"/>
            <a:ext cx="9943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dirty="0" err="1">
                <a:latin typeface="UTM Avo"/>
              </a:rPr>
              <a:t>Tính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759988-E612-731F-7185-9D0ECF3A6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695" b="46885"/>
          <a:stretch/>
        </p:blipFill>
        <p:spPr>
          <a:xfrm>
            <a:off x="5825177" y="337396"/>
            <a:ext cx="2296633" cy="24551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B46544E-62EC-E39E-F564-F7E9E4497F3C}"/>
              </a:ext>
            </a:extLst>
          </p:cNvPr>
          <p:cNvGrpSpPr/>
          <p:nvPr/>
        </p:nvGrpSpPr>
        <p:grpSpPr>
          <a:xfrm>
            <a:off x="1981476" y="3454833"/>
            <a:ext cx="8402858" cy="2723030"/>
            <a:chOff x="1981476" y="3454833"/>
            <a:chExt cx="8402858" cy="27230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CE7BFBB-E9FD-4291-9D1E-392C32762D78}"/>
                </a:ext>
              </a:extLst>
            </p:cNvPr>
            <p:cNvGrpSpPr/>
            <p:nvPr/>
          </p:nvGrpSpPr>
          <p:grpSpPr>
            <a:xfrm>
              <a:off x="2620795" y="3454833"/>
              <a:ext cx="7763539" cy="2723030"/>
              <a:chOff x="838201" y="4933892"/>
              <a:chExt cx="5105398" cy="179069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8147DBC-1562-4B7B-955E-9A5ECFE3642B}"/>
                  </a:ext>
                </a:extLst>
              </p:cNvPr>
              <p:cNvGrpSpPr/>
              <p:nvPr/>
            </p:nvGrpSpPr>
            <p:grpSpPr>
              <a:xfrm>
                <a:off x="838201" y="4933892"/>
                <a:ext cx="5105398" cy="1790698"/>
                <a:chOff x="838202" y="2438400"/>
                <a:chExt cx="5105398" cy="2057398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F18D1-233E-459F-A9A1-3C785C7DC119}"/>
                    </a:ext>
                  </a:extLst>
                </p:cNvPr>
                <p:cNvSpPr/>
                <p:nvPr/>
              </p:nvSpPr>
              <p:spPr>
                <a:xfrm>
                  <a:off x="838202" y="2438400"/>
                  <a:ext cx="5105398" cy="205739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C3D90569-2038-4699-AD4F-2466D4AF519B}"/>
                    </a:ext>
                  </a:extLst>
                </p:cNvPr>
                <p:cNvSpPr/>
                <p:nvPr/>
              </p:nvSpPr>
              <p:spPr>
                <a:xfrm>
                  <a:off x="952500" y="2521905"/>
                  <a:ext cx="4876800" cy="1905000"/>
                </a:xfrm>
                <a:prstGeom prst="roundRect">
                  <a:avLst/>
                </a:prstGeom>
                <a:solidFill>
                  <a:srgbClr val="00CF7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367453D-420B-4D30-B207-A57CC4372B2A}"/>
                  </a:ext>
                </a:extLst>
              </p:cNvPr>
              <p:cNvSpPr/>
              <p:nvPr/>
            </p:nvSpPr>
            <p:spPr>
              <a:xfrm>
                <a:off x="1219860" y="4983004"/>
                <a:ext cx="4342077" cy="165373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  <a:sym typeface="Arial"/>
                </a:endParaRPr>
              </a:p>
            </p:txBody>
          </p:sp>
        </p:grpSp>
        <p:pic>
          <p:nvPicPr>
            <p:cNvPr id="116" name="ChuongLa - 9Slide.vn">
              <a:extLst>
                <a:ext uri="{FF2B5EF4-FFF2-40B4-BE49-F238E27FC236}">
                  <a16:creationId xmlns:a16="http://schemas.microsoft.com/office/drawing/2014/main" id="{C86FD277-D7C1-4175-9CE8-89B100B9D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1476" y="4148111"/>
              <a:ext cx="1322947" cy="12193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4DB4E2-DB6D-AA81-3A7A-D6EE2AFC286B}"/>
                </a:ext>
              </a:extLst>
            </p:cNvPr>
            <p:cNvSpPr/>
            <p:nvPr/>
          </p:nvSpPr>
          <p:spPr>
            <a:xfrm>
              <a:off x="4556670" y="4500438"/>
              <a:ext cx="2951912" cy="63182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66 486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6D05F9D-CA6E-65C9-D7B6-6C261442A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13" y="0"/>
            <a:ext cx="643570" cy="7176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43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687</Words>
  <Application>Microsoft Office PowerPoint</Application>
  <PresentationFormat>Widescreen</PresentationFormat>
  <Paragraphs>91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iCiel Cadena</vt:lpstr>
      <vt:lpstr>UTM Avo</vt:lpstr>
      <vt:lpstr>Wingdings</vt:lpstr>
      <vt:lpstr>Office Theme</vt:lpstr>
      <vt:lpstr>1_Office Theme</vt:lpstr>
      <vt:lpstr>2_Office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9</cp:revision>
  <dcterms:modified xsi:type="dcterms:W3CDTF">2023-08-29T08:11:34Z</dcterms:modified>
</cp:coreProperties>
</file>