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3"/>
  </p:notesMasterIdLst>
  <p:sldIdLst>
    <p:sldId id="256" r:id="rId3"/>
    <p:sldId id="261" r:id="rId4"/>
    <p:sldId id="270" r:id="rId5"/>
    <p:sldId id="271" r:id="rId6"/>
    <p:sldId id="272" r:id="rId7"/>
    <p:sldId id="273" r:id="rId8"/>
    <p:sldId id="274" r:id="rId9"/>
    <p:sldId id="275" r:id="rId10"/>
    <p:sldId id="267" r:id="rId11"/>
    <p:sldId id="276" r:id="rId12"/>
  </p:sldIdLst>
  <p:sldSz cx="12192000" cy="6858000"/>
  <p:notesSz cx="6858000" cy="9144000"/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10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44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60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18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92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96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01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2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05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52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6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04881ABC-28E5-0AC6-94D5-660036D4E102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D911B3C9-EE3A-8A17-9A67-7E8F9D4E63A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1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10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2/1/133/102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1209992" y="2195423"/>
            <a:ext cx="977201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F0D54-B65E-6BA3-06C1-B63951AD2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417" y="3753145"/>
            <a:ext cx="2622541" cy="2622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E72432-3950-C96F-456E-362162552D92}"/>
              </a:ext>
            </a:extLst>
          </p:cNvPr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7CCA000E-ACA7-4ED6-9A2C-67C5215362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449F7F-F738-2DAB-48E7-560C9CFAAA0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6320802"/>
            <a:ext cx="2057400" cy="431222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  <a:spcBef>
                <a:spcPct val="0"/>
              </a:spcBef>
            </a:pPr>
            <a:endParaRPr sz="933" dirty="0"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D84314-3D42-174B-590F-33BCD76653DB}"/>
              </a:ext>
            </a:extLst>
          </p:cNvPr>
          <p:cNvGrpSpPr/>
          <p:nvPr/>
        </p:nvGrpSpPr>
        <p:grpSpPr>
          <a:xfrm>
            <a:off x="367458" y="4802363"/>
            <a:ext cx="10151825" cy="1823997"/>
            <a:chOff x="5811484" y="2032175"/>
            <a:chExt cx="8635140" cy="182399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5866690-AB0B-857D-CBBA-60AA5941D043}"/>
                </a:ext>
              </a:extLst>
            </p:cNvPr>
            <p:cNvSpPr/>
            <p:nvPr/>
          </p:nvSpPr>
          <p:spPr>
            <a:xfrm>
              <a:off x="5811484" y="2101854"/>
              <a:ext cx="8635140" cy="175431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40336" y="2032175"/>
              <a:ext cx="8506288" cy="1675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u="sng" dirty="0">
                  <a:latin typeface="UTM Avo" panose="02040603050506020204" pitchFamily="18" charset="0"/>
                  <a:cs typeface="Arial" pitchFamily="34" charset="0"/>
                </a:rPr>
                <a:t>HS </a:t>
              </a:r>
              <a:r>
                <a:rPr lang="en-US" sz="2400" b="1" u="sng" dirty="0" err="1">
                  <a:latin typeface="UTM Avo" panose="02040603050506020204" pitchFamily="18" charset="0"/>
                  <a:cs typeface="Arial" pitchFamily="34" charset="0"/>
                </a:rPr>
                <a:t>thực</a:t>
              </a:r>
              <a:r>
                <a:rPr lang="en-US" sz="2400" b="1" u="sng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b="1" u="sng" dirty="0" err="1">
                  <a:latin typeface="UTM Avo" panose="02040603050506020204" pitchFamily="18" charset="0"/>
                  <a:cs typeface="Arial" pitchFamily="34" charset="0"/>
                </a:rPr>
                <a:t>hiện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: </a:t>
              </a:r>
            </a:p>
            <a:p>
              <a:pPr marL="381019" indent="-381019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nl-NL" sz="2400" dirty="0">
                  <a:latin typeface="UTM Avo" panose="02040603050506020204" pitchFamily="18" charset="0"/>
                  <a:cs typeface="Arial" pitchFamily="34" charset="0"/>
                </a:rPr>
                <a:t> a) Chọn 2 sản phẩm có tổng giá tiền không quá 50 000 đồng. </a:t>
              </a:r>
              <a:endParaRPr lang="en-US" sz="2400" dirty="0">
                <a:latin typeface="UTM Avo" panose="02040603050506020204" pitchFamily="18" charset="0"/>
                <a:cs typeface="Arial" pitchFamily="34" charset="0"/>
              </a:endParaRPr>
            </a:p>
            <a:p>
              <a:pPr marL="381019" indent="-381019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nl-NL" sz="2400" dirty="0">
                  <a:latin typeface="UTM Avo" panose="02040603050506020204" pitchFamily="18" charset="0"/>
                  <a:cs typeface="Arial" pitchFamily="34" charset="0"/>
                </a:rPr>
                <a:t> b) Chọn 3 sản phẩm có tổng giá tiền gần 100 000 đồng.</a:t>
              </a:r>
              <a:endParaRPr lang="en-US" sz="2400" dirty="0">
                <a:latin typeface="UTM Avo" panose="02040603050506020204" pitchFamily="18" charset="0"/>
                <a:cs typeface="Arial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67458" y="766999"/>
            <a:ext cx="10256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UTM Avo" panose="02040603050506020204" pitchFamily="18" charset="0"/>
                <a:cs typeface="Arial" pitchFamily="34" charset="0"/>
              </a:rPr>
              <a:t>HOẠT ĐỘNG 1: TRẢI NGHIỆM “MUA SẮM THÔNG MINH”</a:t>
            </a:r>
            <a:endParaRPr lang="en-US" sz="2800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7458" y="1434994"/>
            <a:ext cx="9861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Chuẩn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bị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mỗi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tờ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ghi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danh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mục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sản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phẩm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giá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bán</a:t>
            </a:r>
            <a:endParaRPr lang="en-US" sz="2400" dirty="0"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FD1488-FB85-A748-6E28-9598A0D3B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216" y="2012974"/>
            <a:ext cx="6170505" cy="281243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68524" y="556233"/>
            <a:ext cx="11682542" cy="129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  <a:cs typeface="Arial" pitchFamily="34" charset="0"/>
              </a:rPr>
              <a:t>HOẠT ĐỘNG 2: TÌM HIỂU VỀ HAI TỜ TIỀN MỆNH GIÁ HAI TRĂM NGHÌN ĐỒNG VÀ NĂM TRĂM NGHÌN ĐỒNG</a:t>
            </a:r>
            <a:endParaRPr lang="en-US" sz="2800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0" name="Rectangle 29">
            <a:hlinkClick r:id="rId3"/>
          </p:cNvPr>
          <p:cNvSpPr/>
          <p:nvPr/>
        </p:nvSpPr>
        <p:spPr>
          <a:xfrm>
            <a:off x="254000" y="1814681"/>
            <a:ext cx="11769476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 2. 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a) Quan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sát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nhận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biết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tờ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tiền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cách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ghi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mệnh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giá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in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trên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tờ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tiền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429000"/>
            <a:ext cx="4441824" cy="199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06" y="3429000"/>
            <a:ext cx="4390740" cy="199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781745" y="5566573"/>
            <a:ext cx="3386333" cy="552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Hai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trăm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nghìn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đồng</a:t>
            </a:r>
            <a:endParaRPr lang="en-US" sz="2400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657867" y="5566573"/>
            <a:ext cx="3676618" cy="552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Năm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trăm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nghìn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đồng</a:t>
            </a:r>
            <a:endParaRPr lang="en-US" sz="2400" dirty="0">
              <a:latin typeface="UTM Avo" panose="02040603050506020204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80367" y="720494"/>
            <a:ext cx="11480800" cy="1433347"/>
            <a:chOff x="540774" y="55670"/>
            <a:chExt cx="17221200" cy="215002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540774" y="55670"/>
              <a:ext cx="17221200" cy="21500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3" dirty="0">
                <a:latin typeface="UTM Avo" panose="020406030505060202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30709" y="161185"/>
              <a:ext cx="16611600" cy="168276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b)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Thảo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luận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nhóm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,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kể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một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số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đồ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vật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có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giá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bán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khoảng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hai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trăm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nghìn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đồng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,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trăm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nghìn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đồng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mà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em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biết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A2E6A76-09D3-D6B0-20B5-7B31C1730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53" y="2467079"/>
            <a:ext cx="6816847" cy="422871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4802" y="993640"/>
            <a:ext cx="11180623" cy="699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53"/>
              </a:lnSpc>
            </a:pPr>
            <a:r>
              <a:rPr lang="en-US" sz="2800" b="1" u="sng" dirty="0" err="1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Gợi</a:t>
            </a:r>
            <a:r>
              <a:rPr lang="en-US" sz="2800" b="1" u="sng" dirty="0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 ý</a:t>
            </a:r>
            <a:r>
              <a:rPr lang="en-US" sz="2800" b="1" dirty="0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: </a:t>
            </a:r>
            <a:r>
              <a:rPr lang="en-US" sz="2800" dirty="0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Hai </a:t>
            </a:r>
            <a:r>
              <a:rPr lang="en-US" sz="2800" dirty="0" err="1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trăm</a:t>
            </a:r>
            <a:r>
              <a:rPr lang="en-US" sz="2800" dirty="0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nghìn</a:t>
            </a:r>
            <a:r>
              <a:rPr lang="en-US" sz="2800" dirty="0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 ta </a:t>
            </a:r>
            <a:r>
              <a:rPr lang="en-US" sz="2800" dirty="0" err="1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mua</a:t>
            </a:r>
            <a:r>
              <a:rPr lang="en-US" sz="2800" dirty="0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700314" y="2377516"/>
            <a:ext cx="3327400" cy="3136124"/>
            <a:chOff x="0" y="0"/>
            <a:chExt cx="15040163" cy="15916723"/>
          </a:xfrm>
        </p:grpSpPr>
        <p:sp>
          <p:nvSpPr>
            <p:cNvPr id="4" name="Freeform 4"/>
            <p:cNvSpPr/>
            <p:nvPr/>
          </p:nvSpPr>
          <p:spPr>
            <a:xfrm>
              <a:off x="0" y="-4262"/>
              <a:ext cx="15047908" cy="15923210"/>
            </a:xfrm>
            <a:custGeom>
              <a:avLst/>
              <a:gdLst/>
              <a:ahLst/>
              <a:cxnLst/>
              <a:rect l="l" t="t" r="r" b="b"/>
              <a:pathLst>
                <a:path w="15047908" h="1592321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8530158" y="2377716"/>
            <a:ext cx="3317821" cy="3136124"/>
            <a:chOff x="0" y="0"/>
            <a:chExt cx="15040163" cy="15916723"/>
          </a:xfrm>
        </p:grpSpPr>
        <p:sp>
          <p:nvSpPr>
            <p:cNvPr id="6" name="Freeform 6"/>
            <p:cNvSpPr/>
            <p:nvPr/>
          </p:nvSpPr>
          <p:spPr>
            <a:xfrm>
              <a:off x="0" y="-4262"/>
              <a:ext cx="15047908" cy="15923210"/>
            </a:xfrm>
            <a:custGeom>
              <a:avLst/>
              <a:gdLst/>
              <a:ahLst/>
              <a:cxnLst/>
              <a:rect l="l" t="t" r="r" b="b"/>
              <a:pathLst>
                <a:path w="15047908" h="1592321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4615954" y="2377516"/>
            <a:ext cx="3374161" cy="3136124"/>
            <a:chOff x="0" y="0"/>
            <a:chExt cx="15040163" cy="15916723"/>
          </a:xfrm>
        </p:grpSpPr>
        <p:sp>
          <p:nvSpPr>
            <p:cNvPr id="9" name="Freeform 9"/>
            <p:cNvSpPr/>
            <p:nvPr/>
          </p:nvSpPr>
          <p:spPr>
            <a:xfrm>
              <a:off x="0" y="-4262"/>
              <a:ext cx="15047908" cy="15923210"/>
            </a:xfrm>
            <a:custGeom>
              <a:avLst/>
              <a:gdLst/>
              <a:ahLst/>
              <a:cxnLst/>
              <a:rect l="l" t="t" r="r" b="b"/>
              <a:pathLst>
                <a:path w="15047908" h="1592321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40409" y="251408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bộ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quần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áo</a:t>
            </a:r>
            <a:endParaRPr lang="en-US" sz="2400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25824" y="2473920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đôi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giày</a:t>
            </a:r>
            <a:endParaRPr lang="en-US" sz="2400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09659" y="2492134"/>
            <a:ext cx="255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chiếc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ba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lô</a:t>
            </a:r>
            <a:endParaRPr lang="en-US" sz="2400" dirty="0"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24206" y="3126094"/>
            <a:ext cx="2020661" cy="20969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10709" y="3296577"/>
            <a:ext cx="1670770" cy="19433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275639" y="3388832"/>
            <a:ext cx="2178415" cy="192789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4551" y="533401"/>
            <a:ext cx="11180623" cy="682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53"/>
              </a:lnSpc>
            </a:pPr>
            <a:r>
              <a:rPr lang="en-US" sz="2800" b="1" u="sng" dirty="0" err="1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Gợi</a:t>
            </a:r>
            <a:r>
              <a:rPr lang="en-US" sz="2800" b="1" u="sng" dirty="0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 ý</a:t>
            </a:r>
            <a:r>
              <a:rPr lang="en-US" sz="2800" b="1" dirty="0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: </a:t>
            </a:r>
            <a:r>
              <a:rPr lang="en-US" sz="2800" dirty="0" err="1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Năm</a:t>
            </a:r>
            <a:r>
              <a:rPr lang="en-US" sz="2800" dirty="0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trăm</a:t>
            </a:r>
            <a:r>
              <a:rPr lang="en-US" sz="2800" dirty="0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nghìn</a:t>
            </a:r>
            <a:r>
              <a:rPr lang="en-US" sz="2800" dirty="0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 ta </a:t>
            </a:r>
            <a:r>
              <a:rPr lang="en-US" sz="2800" dirty="0" err="1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mua</a:t>
            </a:r>
            <a:r>
              <a:rPr lang="en-US" sz="2800" dirty="0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7103" y="1912182"/>
            <a:ext cx="3327400" cy="3136124"/>
            <a:chOff x="981825" y="2868931"/>
            <a:chExt cx="4991100" cy="4704186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981825" y="2868931"/>
              <a:ext cx="4991100" cy="4704186"/>
              <a:chOff x="0" y="0"/>
              <a:chExt cx="15040163" cy="1591672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-4262"/>
                <a:ext cx="15047908" cy="15923210"/>
              </a:xfrm>
              <a:custGeom>
                <a:avLst/>
                <a:gdLst/>
                <a:ahLst/>
                <a:cxnLst/>
                <a:rect l="l" t="t" r="r" b="b"/>
                <a:pathLst>
                  <a:path w="15047908" h="15923210">
                    <a:moveTo>
                      <a:pt x="14109009" y="15912021"/>
                    </a:moveTo>
                    <a:cubicBezTo>
                      <a:pt x="14109009" y="15912021"/>
                      <a:pt x="13689256" y="15923210"/>
                      <a:pt x="13226672" y="15920588"/>
                    </a:cubicBezTo>
                    <a:cubicBezTo>
                      <a:pt x="4710410" y="15918426"/>
                      <a:pt x="1057073" y="15910601"/>
                      <a:pt x="1057073" y="15910601"/>
                    </a:cubicBezTo>
                    <a:cubicBezTo>
                      <a:pt x="812931" y="15901766"/>
                      <a:pt x="565145" y="15884786"/>
                      <a:pt x="398404" y="15826608"/>
                    </a:cubicBezTo>
                    <a:cubicBezTo>
                      <a:pt x="120505" y="15729646"/>
                      <a:pt x="0" y="15552118"/>
                      <a:pt x="0" y="4794363"/>
                    </a:cubicBezTo>
                    <a:lnTo>
                      <a:pt x="0" y="4794241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0638329" y="7673"/>
                    </a:cubicBezTo>
                    <a:cubicBezTo>
                      <a:pt x="13470330" y="0"/>
                      <a:pt x="13934256" y="7673"/>
                      <a:pt x="13934256" y="7673"/>
                    </a:cubicBezTo>
                    <a:cubicBezTo>
                      <a:pt x="14302564" y="15152"/>
                      <a:pt x="14665877" y="84484"/>
                      <a:pt x="14863617" y="207066"/>
                    </a:cubicBezTo>
                    <a:cubicBezTo>
                      <a:pt x="15014634" y="300683"/>
                      <a:pt x="15047908" y="425358"/>
                      <a:pt x="15038769" y="4794364"/>
                    </a:cubicBezTo>
                    <a:lnTo>
                      <a:pt x="15038769" y="4794487"/>
                    </a:lnTo>
                    <a:cubicBezTo>
                      <a:pt x="15038769" y="15670083"/>
                      <a:pt x="14755772" y="15884181"/>
                      <a:pt x="14109009" y="15912021"/>
                    </a:cubicBezTo>
                    <a:close/>
                  </a:path>
                </a:pathLst>
              </a:custGeom>
              <a:solidFill>
                <a:srgbClr val="FFCF71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68077" y="3130309"/>
              <a:ext cx="2691122" cy="692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Bộ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đồ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chơi</a:t>
              </a:r>
              <a:endParaRPr lang="en-US" sz="2400" dirty="0">
                <a:latin typeface="UTM Avo" panose="02040603050506020204" pitchFamily="18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66471" y="1913021"/>
            <a:ext cx="3867855" cy="3136124"/>
            <a:chOff x="6542618" y="2869589"/>
            <a:chExt cx="5801782" cy="4704186"/>
          </a:xfrm>
        </p:grpSpPr>
        <p:grpSp>
          <p:nvGrpSpPr>
            <p:cNvPr id="8" name="Group 8"/>
            <p:cNvGrpSpPr/>
            <p:nvPr/>
          </p:nvGrpSpPr>
          <p:grpSpPr>
            <a:xfrm rot="-10800000">
              <a:off x="6542618" y="2869589"/>
              <a:ext cx="5801782" cy="4704186"/>
              <a:chOff x="0" y="0"/>
              <a:chExt cx="15040163" cy="1591672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-4262"/>
                <a:ext cx="15047908" cy="15923210"/>
              </a:xfrm>
              <a:custGeom>
                <a:avLst/>
                <a:gdLst/>
                <a:ahLst/>
                <a:cxnLst/>
                <a:rect l="l" t="t" r="r" b="b"/>
                <a:pathLst>
                  <a:path w="15047908" h="15923210">
                    <a:moveTo>
                      <a:pt x="14109009" y="15912021"/>
                    </a:moveTo>
                    <a:cubicBezTo>
                      <a:pt x="14109009" y="15912021"/>
                      <a:pt x="13689256" y="15923210"/>
                      <a:pt x="13226672" y="15920588"/>
                    </a:cubicBezTo>
                    <a:cubicBezTo>
                      <a:pt x="4710410" y="15918426"/>
                      <a:pt x="1057073" y="15910601"/>
                      <a:pt x="1057073" y="15910601"/>
                    </a:cubicBezTo>
                    <a:cubicBezTo>
                      <a:pt x="812931" y="15901766"/>
                      <a:pt x="565145" y="15884786"/>
                      <a:pt x="398404" y="15826608"/>
                    </a:cubicBezTo>
                    <a:cubicBezTo>
                      <a:pt x="120505" y="15729646"/>
                      <a:pt x="0" y="15552118"/>
                      <a:pt x="0" y="4794363"/>
                    </a:cubicBezTo>
                    <a:lnTo>
                      <a:pt x="0" y="4794241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0638329" y="7673"/>
                    </a:cubicBezTo>
                    <a:cubicBezTo>
                      <a:pt x="13470330" y="0"/>
                      <a:pt x="13934256" y="7673"/>
                      <a:pt x="13934256" y="7673"/>
                    </a:cubicBezTo>
                    <a:cubicBezTo>
                      <a:pt x="14302564" y="15152"/>
                      <a:pt x="14665877" y="84484"/>
                      <a:pt x="14863617" y="207066"/>
                    </a:cubicBezTo>
                    <a:cubicBezTo>
                      <a:pt x="15014634" y="300683"/>
                      <a:pt x="15047908" y="425358"/>
                      <a:pt x="15038769" y="4794364"/>
                    </a:cubicBezTo>
                    <a:lnTo>
                      <a:pt x="15038769" y="4794487"/>
                    </a:lnTo>
                    <a:cubicBezTo>
                      <a:pt x="15038769" y="15670083"/>
                      <a:pt x="14755772" y="15884181"/>
                      <a:pt x="14109009" y="15912021"/>
                    </a:cubicBezTo>
                    <a:close/>
                  </a:path>
                </a:pathLst>
              </a:custGeom>
              <a:solidFill>
                <a:srgbClr val="FFCF71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909618" y="2947296"/>
              <a:ext cx="5410200" cy="85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Đôi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giày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trượt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patin</a:t>
              </a:r>
              <a:endParaRPr lang="en-US" sz="2400" dirty="0">
                <a:latin typeface="UTM Avo" panose="02040603050506020204" pitchFamily="18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40940" y="1913222"/>
            <a:ext cx="3523957" cy="3136124"/>
            <a:chOff x="12773464" y="2869889"/>
            <a:chExt cx="5285936" cy="4704186"/>
          </a:xfrm>
        </p:grpSpPr>
        <p:grpSp>
          <p:nvGrpSpPr>
            <p:cNvPr id="5" name="Group 5"/>
            <p:cNvGrpSpPr/>
            <p:nvPr/>
          </p:nvGrpSpPr>
          <p:grpSpPr>
            <a:xfrm rot="-10800000">
              <a:off x="12773464" y="2869889"/>
              <a:ext cx="5285936" cy="4704186"/>
              <a:chOff x="0" y="0"/>
              <a:chExt cx="15040163" cy="1591672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4262"/>
                <a:ext cx="15047908" cy="15923210"/>
              </a:xfrm>
              <a:custGeom>
                <a:avLst/>
                <a:gdLst/>
                <a:ahLst/>
                <a:cxnLst/>
                <a:rect l="l" t="t" r="r" b="b"/>
                <a:pathLst>
                  <a:path w="15047908" h="15923210">
                    <a:moveTo>
                      <a:pt x="14109009" y="15912021"/>
                    </a:moveTo>
                    <a:cubicBezTo>
                      <a:pt x="14109009" y="15912021"/>
                      <a:pt x="13689256" y="15923210"/>
                      <a:pt x="13226672" y="15920588"/>
                    </a:cubicBezTo>
                    <a:cubicBezTo>
                      <a:pt x="4710410" y="15918426"/>
                      <a:pt x="1057073" y="15910601"/>
                      <a:pt x="1057073" y="15910601"/>
                    </a:cubicBezTo>
                    <a:cubicBezTo>
                      <a:pt x="812931" y="15901766"/>
                      <a:pt x="565145" y="15884786"/>
                      <a:pt x="398404" y="15826608"/>
                    </a:cubicBezTo>
                    <a:cubicBezTo>
                      <a:pt x="120505" y="15729646"/>
                      <a:pt x="0" y="15552118"/>
                      <a:pt x="0" y="4794363"/>
                    </a:cubicBezTo>
                    <a:lnTo>
                      <a:pt x="0" y="4794241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0638329" y="7673"/>
                    </a:cubicBezTo>
                    <a:cubicBezTo>
                      <a:pt x="13470330" y="0"/>
                      <a:pt x="13934256" y="7673"/>
                      <a:pt x="13934256" y="7673"/>
                    </a:cubicBezTo>
                    <a:cubicBezTo>
                      <a:pt x="14302564" y="15152"/>
                      <a:pt x="14665877" y="84484"/>
                      <a:pt x="14863617" y="207066"/>
                    </a:cubicBezTo>
                    <a:cubicBezTo>
                      <a:pt x="15014634" y="300683"/>
                      <a:pt x="15047908" y="425358"/>
                      <a:pt x="15038769" y="4794364"/>
                    </a:cubicBezTo>
                    <a:lnTo>
                      <a:pt x="15038769" y="4794487"/>
                    </a:lnTo>
                    <a:cubicBezTo>
                      <a:pt x="15038769" y="15670083"/>
                      <a:pt x="14755772" y="15884181"/>
                      <a:pt x="14109009" y="15912021"/>
                    </a:cubicBezTo>
                    <a:close/>
                  </a:path>
                </a:pathLst>
              </a:custGeom>
              <a:solidFill>
                <a:srgbClr val="FFCF71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3748160" y="3176943"/>
              <a:ext cx="3648114" cy="692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Bộ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lều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cắm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trại</a:t>
              </a:r>
              <a:endParaRPr lang="en-US" sz="2400" dirty="0">
                <a:latin typeface="UTM Avo" panose="02040603050506020204" pitchFamily="18" charset="0"/>
                <a:cs typeface="Arial" pitchFamily="34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1647" y="2843926"/>
            <a:ext cx="2641570" cy="19910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08612" y="2737486"/>
            <a:ext cx="2411854" cy="21042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753428" y="2843925"/>
            <a:ext cx="2697165" cy="189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10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15695" y="1166854"/>
            <a:ext cx="9909991" cy="51351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895" y="1264677"/>
            <a:ext cx="1220149" cy="12268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74156" y="2391362"/>
            <a:ext cx="7349672" cy="3232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giờ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thích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nhất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hoạt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giờ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muốn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sửa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hoạt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chưa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tốt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?</a:t>
            </a:r>
          </a:p>
        </p:txBody>
      </p:sp>
      <p:sp>
        <p:nvSpPr>
          <p:cNvPr id="10" name="Plaque 9"/>
          <p:cNvSpPr/>
          <p:nvPr/>
        </p:nvSpPr>
        <p:spPr>
          <a:xfrm>
            <a:off x="3776393" y="1540769"/>
            <a:ext cx="2641600" cy="67465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Arial" pitchFamily="34" charset="0"/>
              </a:rPr>
              <a:t>CHIA SẺ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85</TotalTime>
  <Words>288</Words>
  <Application>Microsoft Office PowerPoint</Application>
  <PresentationFormat>Widescreen</PresentationFormat>
  <Paragraphs>32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UTM Avo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subject>9Slide.vn</dc:subject>
  <dc:creator>admin</dc:creator>
  <dc:description>9Slide.vn</dc:description>
  <cp:lastModifiedBy>Thuynt</cp:lastModifiedBy>
  <cp:revision>12</cp:revision>
  <dcterms:modified xsi:type="dcterms:W3CDTF">2023-09-18T06:51:29Z</dcterms:modified>
  <cp:category>9Slide.vn</cp:category>
</cp:coreProperties>
</file>