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72" r:id="rId2"/>
    <p:sldMasterId id="2147483684" r:id="rId3"/>
    <p:sldMasterId id="2147483696" r:id="rId4"/>
  </p:sldMasterIdLst>
  <p:notesMasterIdLst>
    <p:notesMasterId r:id="rId28"/>
  </p:notesMasterIdLst>
  <p:sldIdLst>
    <p:sldId id="256" r:id="rId5"/>
    <p:sldId id="257" r:id="rId6"/>
    <p:sldId id="266" r:id="rId7"/>
    <p:sldId id="353" r:id="rId8"/>
    <p:sldId id="354" r:id="rId9"/>
    <p:sldId id="355" r:id="rId10"/>
    <p:sldId id="572" r:id="rId11"/>
    <p:sldId id="261" r:id="rId12"/>
    <p:sldId id="263" r:id="rId13"/>
    <p:sldId id="573" r:id="rId14"/>
    <p:sldId id="574" r:id="rId15"/>
    <p:sldId id="575" r:id="rId16"/>
    <p:sldId id="576" r:id="rId17"/>
    <p:sldId id="577" r:id="rId18"/>
    <p:sldId id="558" r:id="rId19"/>
    <p:sldId id="578" r:id="rId20"/>
    <p:sldId id="570" r:id="rId21"/>
    <p:sldId id="567" r:id="rId22"/>
    <p:sldId id="579" r:id="rId23"/>
    <p:sldId id="285" r:id="rId24"/>
    <p:sldId id="316" r:id="rId25"/>
    <p:sldId id="267" r:id="rId26"/>
    <p:sldId id="580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2C9A"/>
    <a:srgbClr val="00B1CC"/>
    <a:srgbClr val="B1E8F0"/>
    <a:srgbClr val="E1EDBD"/>
    <a:srgbClr val="DDF0EC"/>
    <a:srgbClr val="FFFAF7"/>
    <a:srgbClr val="EAF3E2"/>
    <a:srgbClr val="FFECE5"/>
    <a:srgbClr val="6D6EAD"/>
    <a:srgbClr val="6DC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05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1876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03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6162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8969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207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7321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/>
              <a:t>Hướng dẫn chơi:</a:t>
            </a:r>
          </a:p>
          <a:p>
            <a:pPr marL="457200" indent="-298450"/>
            <a:r>
              <a:rPr lang="en-US"/>
              <a:t>Click vào củ cà rốt để mở câu hỏi</a:t>
            </a:r>
          </a:p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con thỏ bên phải để quay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8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con thỏ bên phải để quay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77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con thỏ bên phải để quay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r>
              <a:rPr lang="en-US"/>
              <a:t>Click bất kì để hiện đáp án</a:t>
            </a:r>
          </a:p>
          <a:p>
            <a:pPr marL="457200" indent="-298450"/>
            <a:r>
              <a:rPr lang="en-US"/>
              <a:t>Click vào con thỏ bên phải để quay về màn hình chính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0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  <a:br>
              <a:rPr lang="en-US" baseline="0" dirty="0"/>
            </a:b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đế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bình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43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nuôi</a:t>
            </a:r>
            <a:r>
              <a:rPr lang="en-US" baseline="0" dirty="0"/>
              <a:t> </a:t>
            </a:r>
            <a:r>
              <a:rPr lang="en-US" baseline="0" dirty="0" err="1"/>
              <a:t>cá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8DB8F-766E-4037-BF33-02F5815E27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6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7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7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6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5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1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66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5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3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3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64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5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2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6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9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6696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1533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992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71197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843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4871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13034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967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503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026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555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6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10736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slide" Target="slide13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slide" Target="slide14.xml"/><Relationship Id="rId15" Type="http://schemas.openxmlformats.org/officeDocument/2006/relationships/image" Target="../media/image9.png"/><Relationship Id="rId10" Type="http://schemas.openxmlformats.org/officeDocument/2006/relationships/slide" Target="slide11.xml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0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openxmlformats.org/officeDocument/2006/relationships/slide" Target="slide13.xml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0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slide" Target="slide13.xml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0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1.xml"/><Relationship Id="rId9" Type="http://schemas.openxmlformats.org/officeDocument/2006/relationships/slide" Target="slide13.xml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24.xml"/><Relationship Id="rId7" Type="http://schemas.openxmlformats.org/officeDocument/2006/relationships/slide" Target="slide10.xml"/><Relationship Id="rId12" Type="http://schemas.openxmlformats.org/officeDocument/2006/relationships/image" Target="../media/image39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2.xml"/><Relationship Id="rId9" Type="http://schemas.openxmlformats.org/officeDocument/2006/relationships/slide" Target="slide13.xml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hyperlink" Target="https://hoc10.vn/doc-sach/toan-3-tap-2/1/133/48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oc10.vn/doc-sach/toan-3-tap-2/1/133/48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2/1/133/48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6.png"/><Relationship Id="rId4" Type="http://schemas.openxmlformats.org/officeDocument/2006/relationships/hyperlink" Target="https://hoc10.vn/doc-sach/toan-3-tap-2/1/133/48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2/1/133/48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1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" Target="slide5.xml"/><Relationship Id="rId15" Type="http://schemas.openxmlformats.org/officeDocument/2006/relationships/slide" Target="slide7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5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9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hyperlink" Target="https://hoc10.vn/doc-sach/toan-3-tap-2/1/133/48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-536639" y="2506418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6: </a:t>
            </a:r>
            <a:r>
              <a:rPr lang="nn-NO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Em ôn lại những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nn-NO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gì đã học 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k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572724"/>
            <a:ext cx="9372600" cy="2828771"/>
          </a:xfrm>
          <a:prstGeom prst="rect">
            <a:avLst/>
          </a:prstGeom>
        </p:spPr>
      </p:pic>
      <p:pic>
        <p:nvPicPr>
          <p:cNvPr id="15" name="Picture 14" descr="he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0" y="3886200"/>
            <a:ext cx="9296400" cy="3248338"/>
          </a:xfrm>
          <a:prstGeom prst="rect">
            <a:avLst/>
          </a:prstGeom>
        </p:spPr>
      </p:pic>
      <p:pic>
        <p:nvPicPr>
          <p:cNvPr id="22" name="Picture 21" descr="ductri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00800" y="4811047"/>
            <a:ext cx="1752600" cy="1851537"/>
          </a:xfrm>
          <a:prstGeom prst="rect">
            <a:avLst/>
          </a:prstGeom>
        </p:spPr>
      </p:pic>
      <p:pic>
        <p:nvPicPr>
          <p:cNvPr id="23" name="Picture 22" descr="ductri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600" y="4811047"/>
            <a:ext cx="1752600" cy="1851537"/>
          </a:xfrm>
          <a:prstGeom prst="rect">
            <a:avLst/>
          </a:prstGeom>
        </p:spPr>
      </p:pic>
      <p:pic>
        <p:nvPicPr>
          <p:cNvPr id="25" name="Picture 24" descr="ductri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44328" y="1334724"/>
            <a:ext cx="1608344" cy="1699137"/>
          </a:xfrm>
          <a:prstGeom prst="rect">
            <a:avLst/>
          </a:prstGeom>
        </p:spPr>
      </p:pic>
      <p:pic>
        <p:nvPicPr>
          <p:cNvPr id="26" name="Picture 25" descr="ductri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6600" y="1334724"/>
            <a:ext cx="1608344" cy="1699137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505200" y="191723"/>
            <a:ext cx="1295400" cy="8382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7" name="Picture 26" descr="c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657600" y="191724"/>
            <a:ext cx="990600" cy="922283"/>
          </a:xfrm>
          <a:prstGeom prst="rect">
            <a:avLst/>
          </a:prstGeom>
        </p:spPr>
      </p:pic>
      <p:sp>
        <p:nvSpPr>
          <p:cNvPr id="34" name="Oval 33"/>
          <p:cNvSpPr/>
          <p:nvPr/>
        </p:nvSpPr>
        <p:spPr>
          <a:xfrm>
            <a:off x="6400800" y="191723"/>
            <a:ext cx="1295400" cy="762000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 descr="uh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6705600" y="191723"/>
            <a:ext cx="816862" cy="749810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4038600" y="3232817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6781800" y="3232817"/>
            <a:ext cx="1295400" cy="914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Picture 29" descr="uh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67200" y="3156618"/>
            <a:ext cx="914400" cy="996461"/>
          </a:xfrm>
          <a:prstGeom prst="rect">
            <a:avLst/>
          </a:prstGeom>
        </p:spPr>
      </p:pic>
      <p:pic>
        <p:nvPicPr>
          <p:cNvPr id="29" name="Picture 28" descr="uh3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934201" y="3309017"/>
            <a:ext cx="998331" cy="688850"/>
          </a:xfrm>
          <a:prstGeom prst="rect">
            <a:avLst/>
          </a:prstGeom>
        </p:spPr>
      </p:pic>
      <p:sp>
        <p:nvSpPr>
          <p:cNvPr id="2" name="Arrow: Right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ABD616A-0C3D-57E8-3AB3-EC34E8D2E5E6}"/>
              </a:ext>
            </a:extLst>
          </p:cNvPr>
          <p:cNvSpPr/>
          <p:nvPr/>
        </p:nvSpPr>
        <p:spPr>
          <a:xfrm>
            <a:off x="10271750" y="131500"/>
            <a:ext cx="1749573" cy="95864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Phần tiếp theo</a:t>
            </a:r>
            <a:endParaRPr kumimoji="0" lang="en-US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6EABA5-E0FA-17C1-6579-01BB1E799EB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00416 0.24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21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00299 0.256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282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3.7037E-7 L -0.00625 0.300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1502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00964 0.3006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1502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375ba1682899b9444c201750c3b90c1b.png">
            <a:extLst>
              <a:ext uri="{FF2B5EF4-FFF2-40B4-BE49-F238E27FC236}">
                <a16:creationId xmlns:a16="http://schemas.microsoft.com/office/drawing/2014/main" id="{3A6C3F90-B6EC-3CC3-20CF-CAE9B59FAE6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0A01A7CB-3D66-0EF6-989B-9190C948B9A2}"/>
              </a:ext>
            </a:extLst>
          </p:cNvPr>
          <p:cNvSpPr txBox="1"/>
          <p:nvPr/>
        </p:nvSpPr>
        <p:spPr>
          <a:xfrm>
            <a:off x="2971799" y="1295400"/>
            <a:ext cx="355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Nêu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81" name="Picture 80" descr="sao.png">
            <a:hlinkClick r:id="rId7" action="ppaction://hlinksldjump"/>
            <a:extLst>
              <a:ext uri="{FF2B5EF4-FFF2-40B4-BE49-F238E27FC236}">
                <a16:creationId xmlns:a16="http://schemas.microsoft.com/office/drawing/2014/main" id="{79D799EA-E154-F8A8-5912-5F4C6120C40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82" name="Group 81">
            <a:extLst>
              <a:ext uri="{FF2B5EF4-FFF2-40B4-BE49-F238E27FC236}">
                <a16:creationId xmlns:a16="http://schemas.microsoft.com/office/drawing/2014/main" id="{91D217DD-D821-4908-1E2A-2C6D3CD0CC83}"/>
              </a:ext>
            </a:extLst>
          </p:cNvPr>
          <p:cNvGrpSpPr/>
          <p:nvPr/>
        </p:nvGrpSpPr>
        <p:grpSpPr>
          <a:xfrm>
            <a:off x="3058918" y="4038600"/>
            <a:ext cx="1750612" cy="685800"/>
            <a:chOff x="2133600" y="4038600"/>
            <a:chExt cx="1750612" cy="685800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3C492345-983C-88CF-3071-438842B70B81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F23A3530-303D-0689-C26D-EEB7B6976C71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B946FE9-9A44-CEB8-3C56-5A703F70671C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B36D6ED-9364-AAE2-71C6-9C2640115C48}"/>
                </a:ext>
              </a:extLst>
            </p:cNvPr>
            <p:cNvGrpSpPr/>
            <p:nvPr/>
          </p:nvGrpSpPr>
          <p:grpSpPr>
            <a:xfrm>
              <a:off x="3005528" y="4104652"/>
              <a:ext cx="878684" cy="543548"/>
              <a:chOff x="3005528" y="4191000"/>
              <a:chExt cx="878684" cy="543548"/>
            </a:xfrm>
          </p:grpSpPr>
          <p:pic>
            <p:nvPicPr>
              <p:cNvPr id="85" name="Picture 8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68F22E4-0D96-4D2E-CEA9-979CDB73E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87868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01AD45A4-42F5-BAD2-67F4-CBAE79C8CE9E}"/>
                  </a:ext>
                </a:extLst>
              </p:cNvPr>
              <p:cNvSpPr txBox="1"/>
              <p:nvPr/>
            </p:nvSpPr>
            <p:spPr>
              <a:xfrm>
                <a:off x="3160311" y="419100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9EAAB23E-D067-407F-5BD1-E7BDCB90106F}"/>
              </a:ext>
            </a:extLst>
          </p:cNvPr>
          <p:cNvGrpSpPr/>
          <p:nvPr/>
        </p:nvGrpSpPr>
        <p:grpSpPr>
          <a:xfrm>
            <a:off x="3058918" y="4876800"/>
            <a:ext cx="1804976" cy="685800"/>
            <a:chOff x="2133600" y="4953000"/>
            <a:chExt cx="1804976" cy="685800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86D6A654-43E5-955F-8D7E-7525428B49DD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D1BFDE2-AD55-F34C-0B0B-6432588DE440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12116B7-141A-410E-AEAC-5A1AFC94E607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6D9223D-14F3-D4A7-C9F5-A80A63A3FD0F}"/>
                </a:ext>
              </a:extLst>
            </p:cNvPr>
            <p:cNvGrpSpPr/>
            <p:nvPr/>
          </p:nvGrpSpPr>
          <p:grpSpPr>
            <a:xfrm>
              <a:off x="3005528" y="5029200"/>
              <a:ext cx="933048" cy="531933"/>
              <a:chOff x="3005528" y="5029200"/>
              <a:chExt cx="933048" cy="531933"/>
            </a:xfrm>
          </p:grpSpPr>
          <p:pic>
            <p:nvPicPr>
              <p:cNvPr id="92" name="Picture 9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3741469-6FDE-31FA-B123-6A7A3FA250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3D13A44-7D4E-927A-FA15-9341ACF820A2}"/>
                  </a:ext>
                </a:extLst>
              </p:cNvPr>
              <p:cNvSpPr txBox="1"/>
              <p:nvPr/>
            </p:nvSpPr>
            <p:spPr>
              <a:xfrm>
                <a:off x="3063870" y="5029200"/>
                <a:ext cx="8747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OD</a:t>
                </a:r>
              </a:p>
            </p:txBody>
          </p:sp>
        </p:grp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11C088B-CE45-ADEC-D27F-188DF33682E4}"/>
              </a:ext>
            </a:extLst>
          </p:cNvPr>
          <p:cNvGrpSpPr/>
          <p:nvPr/>
        </p:nvGrpSpPr>
        <p:grpSpPr>
          <a:xfrm>
            <a:off x="3056929" y="3190252"/>
            <a:ext cx="1750612" cy="685800"/>
            <a:chOff x="2133600" y="5867400"/>
            <a:chExt cx="1750612" cy="685800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A6438E7E-D86F-A0C2-D3A6-E6CF1C3D27E3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1601868E-8F41-C974-BF3D-ACFE7B7741BF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0F980D85-E17C-1548-3FAF-826670D71047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2A5244B3-2553-B417-DD28-9EF1C693706B}"/>
                </a:ext>
              </a:extLst>
            </p:cNvPr>
            <p:cNvGrpSpPr/>
            <p:nvPr/>
          </p:nvGrpSpPr>
          <p:grpSpPr>
            <a:xfrm>
              <a:off x="3005528" y="5954897"/>
              <a:ext cx="878684" cy="529381"/>
              <a:chOff x="3005528" y="5954897"/>
              <a:chExt cx="878684" cy="529381"/>
            </a:xfrm>
          </p:grpSpPr>
          <p:pic>
            <p:nvPicPr>
              <p:cNvPr id="99" name="Picture 9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201F6E9F-C9FE-51E6-CE7D-54E9F1A26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87868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C1891AF6-0F8F-5655-0477-B97919FC130C}"/>
                  </a:ext>
                </a:extLst>
              </p:cNvPr>
              <p:cNvSpPr txBox="1"/>
              <p:nvPr/>
            </p:nvSpPr>
            <p:spPr>
              <a:xfrm>
                <a:off x="3124200" y="5954897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</a:t>
                </a:r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83EF29A-814F-4CC2-E743-45EB4DD92E2C}"/>
              </a:ext>
            </a:extLst>
          </p:cNvPr>
          <p:cNvGrpSpPr/>
          <p:nvPr/>
        </p:nvGrpSpPr>
        <p:grpSpPr>
          <a:xfrm>
            <a:off x="3058918" y="5715000"/>
            <a:ext cx="1746635" cy="685800"/>
            <a:chOff x="2133600" y="3200400"/>
            <a:chExt cx="1746635" cy="685800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4861715-208B-768F-6501-DD9D7522C2F6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67CE639-3433-9CEB-A00D-7D76BBFE36B8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A5D06078-9529-5199-8EAC-5D8742B541BF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08AFBDC4-97D5-0178-F683-6071BC5AB37B}"/>
                </a:ext>
              </a:extLst>
            </p:cNvPr>
            <p:cNvGrpSpPr/>
            <p:nvPr/>
          </p:nvGrpSpPr>
          <p:grpSpPr>
            <a:xfrm>
              <a:off x="3003540" y="3274048"/>
              <a:ext cx="876695" cy="523220"/>
              <a:chOff x="3003540" y="3299480"/>
              <a:chExt cx="876695" cy="523220"/>
            </a:xfrm>
          </p:grpSpPr>
          <p:pic>
            <p:nvPicPr>
              <p:cNvPr id="106" name="Picture 10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CE1F927B-CBB2-5599-1FDA-750A054AB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75B5942F-8C73-444F-5A95-26735B768E9A}"/>
                  </a:ext>
                </a:extLst>
              </p:cNvPr>
              <p:cNvSpPr txBox="1"/>
              <p:nvPr/>
            </p:nvSpPr>
            <p:spPr>
              <a:xfrm>
                <a:off x="3122211" y="3299480"/>
                <a:ext cx="758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BC</a:t>
                </a:r>
              </a:p>
            </p:txBody>
          </p:sp>
        </p:grpSp>
      </p:grpSp>
      <p:pic>
        <p:nvPicPr>
          <p:cNvPr id="110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2134395D-AF0C-0C51-5301-F8163D891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112" name="Picture 14" descr="kim phut">
            <a:extLst>
              <a:ext uri="{FF2B5EF4-FFF2-40B4-BE49-F238E27FC236}">
                <a16:creationId xmlns:a16="http://schemas.microsoft.com/office/drawing/2014/main" id="{0039E160-5A93-DE00-1643-B5C0BEBC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5437" y="46485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112" descr="dongho1">
            <a:extLst>
              <a:ext uri="{FF2B5EF4-FFF2-40B4-BE49-F238E27FC236}">
                <a16:creationId xmlns:a16="http://schemas.microsoft.com/office/drawing/2014/main" id="{893514C2-EA0D-D590-5ACF-D80376CD5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50637" y="4171497"/>
            <a:ext cx="1752600" cy="1768573"/>
          </a:xfrm>
          <a:prstGeom prst="rect">
            <a:avLst/>
          </a:prstGeom>
          <a:noFill/>
        </p:spPr>
      </p:pic>
      <p:sp>
        <p:nvSpPr>
          <p:cNvPr id="114" name="Cloud 113">
            <a:extLst>
              <a:ext uri="{FF2B5EF4-FFF2-40B4-BE49-F238E27FC236}">
                <a16:creationId xmlns:a16="http://schemas.microsoft.com/office/drawing/2014/main" id="{B0AFA5F1-61CD-01E9-E369-D9D6C5359760}"/>
              </a:ext>
            </a:extLst>
          </p:cNvPr>
          <p:cNvSpPr/>
          <p:nvPr/>
        </p:nvSpPr>
        <p:spPr>
          <a:xfrm>
            <a:off x="6993637" y="34834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452054E-66DB-E8BD-C90A-BF3227ECFCE5}"/>
              </a:ext>
            </a:extLst>
          </p:cNvPr>
          <p:cNvGrpSpPr/>
          <p:nvPr/>
        </p:nvGrpSpPr>
        <p:grpSpPr>
          <a:xfrm>
            <a:off x="6726937" y="868121"/>
            <a:ext cx="1707493" cy="1906829"/>
            <a:chOff x="6726937" y="868121"/>
            <a:chExt cx="1707493" cy="1906829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64CB805-1C06-021B-9DDD-842C0FF7F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26125" r="67425">
                          <a14:foregroundMark x1="26125" y1="60356" x2="26500" y2="45733"/>
                          <a14:foregroundMark x1="48400" y1="59689" x2="48875" y2="61378"/>
                          <a14:foregroundMark x1="48225" y1="57689" x2="45700" y2="56889"/>
                          <a14:foregroundMark x1="66850" y1="44044" x2="67425" y2="5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04" r="28227"/>
            <a:stretch/>
          </p:blipFill>
          <p:spPr>
            <a:xfrm>
              <a:off x="6726937" y="868121"/>
              <a:ext cx="1707493" cy="1906829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9F5FEE2-CDBC-D2F6-0AC5-A9AA723778CE}"/>
                </a:ext>
              </a:extLst>
            </p:cNvPr>
            <p:cNvSpPr txBox="1"/>
            <p:nvPr/>
          </p:nvSpPr>
          <p:spPr>
            <a:xfrm>
              <a:off x="7010400" y="917930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76041E99-2795-C967-23B0-4B56953E4CF8}"/>
                </a:ext>
              </a:extLst>
            </p:cNvPr>
            <p:cNvSpPr txBox="1"/>
            <p:nvPr/>
          </p:nvSpPr>
          <p:spPr>
            <a:xfrm>
              <a:off x="7924800" y="104860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615FC3C-7F35-795B-B17D-98DB210D7782}"/>
                </a:ext>
              </a:extLst>
            </p:cNvPr>
            <p:cNvSpPr txBox="1"/>
            <p:nvPr/>
          </p:nvSpPr>
          <p:spPr>
            <a:xfrm>
              <a:off x="6857999" y="239953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0C2E3C52-A107-D644-6E87-82F327B48E6E}"/>
                </a:ext>
              </a:extLst>
            </p:cNvPr>
            <p:cNvSpPr txBox="1"/>
            <p:nvPr/>
          </p:nvSpPr>
          <p:spPr>
            <a:xfrm>
              <a:off x="8077200" y="227884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AA77BBF-ECDC-9073-99B4-60896B2546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A8D371-648B-4D45-0204-A0AC8816FB1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15927" y="3230610"/>
            <a:ext cx="479975" cy="47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15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724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  <p:bldLst>
      <p:bldP spid="80" grpId="0"/>
      <p:bldP spid="1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ba1682899b9444c201750c3b90c1b.png">
            <a:extLst>
              <a:ext uri="{FF2B5EF4-FFF2-40B4-BE49-F238E27FC236}">
                <a16:creationId xmlns:a16="http://schemas.microsoft.com/office/drawing/2014/main" id="{E1C4EFDC-37EF-DCD2-DE25-512A4607967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49356-BD6A-0FC3-1D53-2EB55451B6F0}"/>
              </a:ext>
            </a:extLst>
          </p:cNvPr>
          <p:cNvSpPr txBox="1"/>
          <p:nvPr/>
        </p:nvSpPr>
        <p:spPr>
          <a:xfrm>
            <a:off x="2971799" y="1295400"/>
            <a:ext cx="355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Nêu đường kính của hình sau: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sao.png">
            <a:hlinkClick r:id="rId7" action="ppaction://hlinksldjump"/>
            <a:extLst>
              <a:ext uri="{FF2B5EF4-FFF2-40B4-BE49-F238E27FC236}">
                <a16:creationId xmlns:a16="http://schemas.microsoft.com/office/drawing/2014/main" id="{B37F4AD3-A42F-7A25-9606-86352F5AA8B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44BE38-F227-111B-5789-2674EB41190D}"/>
              </a:ext>
            </a:extLst>
          </p:cNvPr>
          <p:cNvGrpSpPr/>
          <p:nvPr/>
        </p:nvGrpSpPr>
        <p:grpSpPr>
          <a:xfrm>
            <a:off x="3058918" y="4038600"/>
            <a:ext cx="1750612" cy="685800"/>
            <a:chOff x="2133600" y="4038600"/>
            <a:chExt cx="1750612" cy="685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02A91D-6989-5997-CAC3-1C5B4AE3FECE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1FF4A4CC-8608-3971-0806-7209EBFDED18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BD428C-F975-AB1A-E9FB-F6F5C3F4D1B7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B07C44-1D90-A10D-2663-AAE1DBE0806A}"/>
                </a:ext>
              </a:extLst>
            </p:cNvPr>
            <p:cNvGrpSpPr/>
            <p:nvPr/>
          </p:nvGrpSpPr>
          <p:grpSpPr>
            <a:xfrm>
              <a:off x="3005528" y="4104652"/>
              <a:ext cx="878684" cy="543548"/>
              <a:chOff x="3005528" y="4191000"/>
              <a:chExt cx="878684" cy="543548"/>
            </a:xfrm>
          </p:grpSpPr>
          <p:pic>
            <p:nvPicPr>
              <p:cNvPr id="11" name="Picture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EB27039-7AEF-7244-D3DA-59808D3D0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87868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398F2F-E85B-F329-8B5B-C876EDD97147}"/>
                  </a:ext>
                </a:extLst>
              </p:cNvPr>
              <p:cNvSpPr txBox="1"/>
              <p:nvPr/>
            </p:nvSpPr>
            <p:spPr>
              <a:xfrm>
                <a:off x="3160311" y="419100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4F354-C6FA-08C0-E0E3-2A05DA5BB840}"/>
              </a:ext>
            </a:extLst>
          </p:cNvPr>
          <p:cNvGrpSpPr/>
          <p:nvPr/>
        </p:nvGrpSpPr>
        <p:grpSpPr>
          <a:xfrm>
            <a:off x="3058918" y="4876800"/>
            <a:ext cx="1804976" cy="685800"/>
            <a:chOff x="2133600" y="4953000"/>
            <a:chExt cx="1804976" cy="6858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B11BACD-E9F2-C278-F6A4-93E637DCD39A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348671E-EE3D-F21E-DB90-26C9169A0434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2221388-8A00-905B-F9E9-88B792C2D05F}"/>
                  </a:ext>
                </a:extLst>
              </p:cNvPr>
              <p:cNvSpPr txBox="1"/>
              <p:nvPr/>
            </p:nvSpPr>
            <p:spPr>
              <a:xfrm>
                <a:off x="2286000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ADB5598-8256-5800-8D9D-9883D855E0D6}"/>
                </a:ext>
              </a:extLst>
            </p:cNvPr>
            <p:cNvGrpSpPr/>
            <p:nvPr/>
          </p:nvGrpSpPr>
          <p:grpSpPr>
            <a:xfrm>
              <a:off x="3005528" y="5029200"/>
              <a:ext cx="933048" cy="531933"/>
              <a:chOff x="3005528" y="5029200"/>
              <a:chExt cx="933048" cy="531933"/>
            </a:xfrm>
          </p:grpSpPr>
          <p:pic>
            <p:nvPicPr>
              <p:cNvPr id="18" name="Picture 1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B83E76B2-A8D7-ECD1-6E0E-C6A401D93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F6B5E2-2C32-30AD-7F4E-07946A1A01C1}"/>
                  </a:ext>
                </a:extLst>
              </p:cNvPr>
              <p:cNvSpPr txBox="1"/>
              <p:nvPr/>
            </p:nvSpPr>
            <p:spPr>
              <a:xfrm>
                <a:off x="3063870" y="5029200"/>
                <a:ext cx="8747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OD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5C9FD5D-1656-A2FA-7C62-CF31B4F71E0E}"/>
              </a:ext>
            </a:extLst>
          </p:cNvPr>
          <p:cNvGrpSpPr/>
          <p:nvPr/>
        </p:nvGrpSpPr>
        <p:grpSpPr>
          <a:xfrm>
            <a:off x="3056929" y="3190252"/>
            <a:ext cx="1750612" cy="685800"/>
            <a:chOff x="2133600" y="5867400"/>
            <a:chExt cx="1750612" cy="6858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BB8B26-B926-12C8-5E79-C6558A82229A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17F3F24-E22C-CA61-C784-1B348DBACDCB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5DC3EF-AEB3-4291-8B7A-8E75C5F88392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983035-F5FB-FADC-B3F5-2501DAA0E479}"/>
                </a:ext>
              </a:extLst>
            </p:cNvPr>
            <p:cNvGrpSpPr/>
            <p:nvPr/>
          </p:nvGrpSpPr>
          <p:grpSpPr>
            <a:xfrm>
              <a:off x="3005528" y="5954897"/>
              <a:ext cx="878684" cy="529381"/>
              <a:chOff x="3005528" y="5954897"/>
              <a:chExt cx="878684" cy="529381"/>
            </a:xfrm>
          </p:grpSpPr>
          <p:pic>
            <p:nvPicPr>
              <p:cNvPr id="25" name="Picture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CAD4799-14AC-30FB-01EA-39EFA8FEAC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87868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BF39FF-40D6-BFBD-862E-944CB3E0B406}"/>
                  </a:ext>
                </a:extLst>
              </p:cNvPr>
              <p:cNvSpPr txBox="1"/>
              <p:nvPr/>
            </p:nvSpPr>
            <p:spPr>
              <a:xfrm>
                <a:off x="3124200" y="5954897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58CF37E-B033-9C94-FFC2-B4D151376F3A}"/>
              </a:ext>
            </a:extLst>
          </p:cNvPr>
          <p:cNvGrpSpPr/>
          <p:nvPr/>
        </p:nvGrpSpPr>
        <p:grpSpPr>
          <a:xfrm>
            <a:off x="3058918" y="5715000"/>
            <a:ext cx="1746635" cy="685800"/>
            <a:chOff x="2133600" y="3200400"/>
            <a:chExt cx="1746635" cy="6858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6C3B4837-BAE8-F48B-41E6-6146C221D084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7F30A6B-02FF-4E74-855B-C60E9D6307C5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DFFA60E-2D83-2632-A0E0-0F0CA645DFA1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6268BB6-270C-E07D-56B6-8AE14F5C03A1}"/>
                </a:ext>
              </a:extLst>
            </p:cNvPr>
            <p:cNvGrpSpPr/>
            <p:nvPr/>
          </p:nvGrpSpPr>
          <p:grpSpPr>
            <a:xfrm>
              <a:off x="3003540" y="3274048"/>
              <a:ext cx="876695" cy="523220"/>
              <a:chOff x="3003540" y="3299480"/>
              <a:chExt cx="876695" cy="523220"/>
            </a:xfrm>
          </p:grpSpPr>
          <p:pic>
            <p:nvPicPr>
              <p:cNvPr id="32" name="Picture 3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DF1F9769-12E7-EB8A-2155-0E3A22C1B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9697AF8-2B69-ED59-0D9F-37B2D98918BE}"/>
                  </a:ext>
                </a:extLst>
              </p:cNvPr>
              <p:cNvSpPr txBox="1"/>
              <p:nvPr/>
            </p:nvSpPr>
            <p:spPr>
              <a:xfrm>
                <a:off x="3122211" y="3299480"/>
                <a:ext cx="758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BC</a:t>
                </a:r>
              </a:p>
            </p:txBody>
          </p:sp>
        </p:grpSp>
      </p:grpSp>
      <p:pic>
        <p:nvPicPr>
          <p:cNvPr id="3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C5ED8F31-B6D6-F1A3-81C6-0544B47D9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38" name="Picture 14" descr="kim phut">
            <a:extLst>
              <a:ext uri="{FF2B5EF4-FFF2-40B4-BE49-F238E27FC236}">
                <a16:creationId xmlns:a16="http://schemas.microsoft.com/office/drawing/2014/main" id="{D54F882C-7571-32D6-28B9-A85976B15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55437" y="46485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dongho1">
            <a:extLst>
              <a:ext uri="{FF2B5EF4-FFF2-40B4-BE49-F238E27FC236}">
                <a16:creationId xmlns:a16="http://schemas.microsoft.com/office/drawing/2014/main" id="{D02EE40A-350C-4B27-0D58-B389A162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50637" y="4171497"/>
            <a:ext cx="1752600" cy="1768573"/>
          </a:xfrm>
          <a:prstGeom prst="rect">
            <a:avLst/>
          </a:prstGeom>
          <a:noFill/>
        </p:spPr>
      </p:pic>
      <p:sp>
        <p:nvSpPr>
          <p:cNvPr id="40" name="Cloud 39">
            <a:extLst>
              <a:ext uri="{FF2B5EF4-FFF2-40B4-BE49-F238E27FC236}">
                <a16:creationId xmlns:a16="http://schemas.microsoft.com/office/drawing/2014/main" id="{67187BA6-A2D3-0965-BDCF-8E9DF48EE4BA}"/>
              </a:ext>
            </a:extLst>
          </p:cNvPr>
          <p:cNvSpPr/>
          <p:nvPr/>
        </p:nvSpPr>
        <p:spPr>
          <a:xfrm>
            <a:off x="6993637" y="3483494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5296BE-77FE-24EE-232C-3446E3C10E47}"/>
              </a:ext>
            </a:extLst>
          </p:cNvPr>
          <p:cNvGrpSpPr/>
          <p:nvPr/>
        </p:nvGrpSpPr>
        <p:grpSpPr>
          <a:xfrm>
            <a:off x="6726937" y="868121"/>
            <a:ext cx="1707493" cy="1906829"/>
            <a:chOff x="6726937" y="868121"/>
            <a:chExt cx="1707493" cy="190682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E39BCDE-3A7B-0F9E-B9DE-9BB58235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26125" r="67425">
                          <a14:foregroundMark x1="26125" y1="60356" x2="26500" y2="45733"/>
                          <a14:foregroundMark x1="48400" y1="59689" x2="48875" y2="61378"/>
                          <a14:foregroundMark x1="48225" y1="57689" x2="45700" y2="56889"/>
                          <a14:foregroundMark x1="66850" y1="44044" x2="67425" y2="5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04" r="28227"/>
            <a:stretch/>
          </p:blipFill>
          <p:spPr>
            <a:xfrm>
              <a:off x="6726937" y="868121"/>
              <a:ext cx="1707493" cy="190682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BABA53-97BB-89D7-7618-A5F4E71C4453}"/>
                </a:ext>
              </a:extLst>
            </p:cNvPr>
            <p:cNvSpPr txBox="1"/>
            <p:nvPr/>
          </p:nvSpPr>
          <p:spPr>
            <a:xfrm>
              <a:off x="7010400" y="917930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E8750B1-3104-662E-E2CF-26715F0A657F}"/>
                </a:ext>
              </a:extLst>
            </p:cNvPr>
            <p:cNvSpPr txBox="1"/>
            <p:nvPr/>
          </p:nvSpPr>
          <p:spPr>
            <a:xfrm>
              <a:off x="7924800" y="104860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37D7985-3E87-74A0-6D86-167FB894B921}"/>
                </a:ext>
              </a:extLst>
            </p:cNvPr>
            <p:cNvSpPr txBox="1"/>
            <p:nvPr/>
          </p:nvSpPr>
          <p:spPr>
            <a:xfrm>
              <a:off x="6857999" y="239953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C2F6E9C-22E0-6E5C-F75F-DDFFCB92BA08}"/>
                </a:ext>
              </a:extLst>
            </p:cNvPr>
            <p:cNvSpPr txBox="1"/>
            <p:nvPr/>
          </p:nvSpPr>
          <p:spPr>
            <a:xfrm>
              <a:off x="8077200" y="227884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1D65147-4682-813B-09A5-0D80964E9F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26C3D-FDDA-D750-0B2C-A16910C0DB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9184" y="5759280"/>
            <a:ext cx="479975" cy="47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1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6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375ba1682899b9444c201750c3b90c1b.png">
            <a:extLst>
              <a:ext uri="{FF2B5EF4-FFF2-40B4-BE49-F238E27FC236}">
                <a16:creationId xmlns:a16="http://schemas.microsoft.com/office/drawing/2014/main" id="{CFC62E58-E274-6E0E-5E8F-B23270FE9AD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5F04E-062D-7DAE-7FF5-0DCEB11E61B6}"/>
              </a:ext>
            </a:extLst>
          </p:cNvPr>
          <p:cNvSpPr txBox="1"/>
          <p:nvPr/>
        </p:nvSpPr>
        <p:spPr>
          <a:xfrm>
            <a:off x="3260113" y="1295400"/>
            <a:ext cx="3558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Nêu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                         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: </a:t>
            </a:r>
          </a:p>
        </p:txBody>
      </p:sp>
      <p:pic>
        <p:nvPicPr>
          <p:cNvPr id="7" name="Picture 6" descr="sao.png">
            <a:hlinkClick r:id="rId7" action="ppaction://hlinksldjump"/>
            <a:extLst>
              <a:ext uri="{FF2B5EF4-FFF2-40B4-BE49-F238E27FC236}">
                <a16:creationId xmlns:a16="http://schemas.microsoft.com/office/drawing/2014/main" id="{AC781A45-AF87-F993-46C8-210C9031B24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342CD6-431A-8A48-798E-B78FF29A6ECE}"/>
              </a:ext>
            </a:extLst>
          </p:cNvPr>
          <p:cNvGrpSpPr/>
          <p:nvPr/>
        </p:nvGrpSpPr>
        <p:grpSpPr>
          <a:xfrm>
            <a:off x="2788732" y="4038600"/>
            <a:ext cx="1750612" cy="685800"/>
            <a:chOff x="2133600" y="4038600"/>
            <a:chExt cx="1750612" cy="685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DB7E60B-A72B-A10D-49BE-FBC94F93967A}"/>
                </a:ext>
              </a:extLst>
            </p:cNvPr>
            <p:cNvGrpSpPr/>
            <p:nvPr/>
          </p:nvGrpSpPr>
          <p:grpSpPr>
            <a:xfrm>
              <a:off x="2133600" y="4038600"/>
              <a:ext cx="685800" cy="685800"/>
              <a:chOff x="2133600" y="4038600"/>
              <a:chExt cx="685800" cy="6858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6D893C7-9CA5-BEE5-55C4-E4C826F6DAE2}"/>
                  </a:ext>
                </a:extLst>
              </p:cNvPr>
              <p:cNvSpPr/>
              <p:nvPr/>
            </p:nvSpPr>
            <p:spPr>
              <a:xfrm>
                <a:off x="2133600" y="40386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839809-4A31-FE22-B65D-E239471CD343}"/>
                  </a:ext>
                </a:extLst>
              </p:cNvPr>
              <p:cNvSpPr txBox="1"/>
              <p:nvPr/>
            </p:nvSpPr>
            <p:spPr>
              <a:xfrm>
                <a:off x="2286000" y="41148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A48ADF-7A18-47D2-27AE-C02BBE2080C7}"/>
                </a:ext>
              </a:extLst>
            </p:cNvPr>
            <p:cNvGrpSpPr/>
            <p:nvPr/>
          </p:nvGrpSpPr>
          <p:grpSpPr>
            <a:xfrm>
              <a:off x="3005528" y="4104652"/>
              <a:ext cx="878684" cy="543548"/>
              <a:chOff x="3005528" y="4191000"/>
              <a:chExt cx="878684" cy="543548"/>
            </a:xfrm>
          </p:grpSpPr>
          <p:pic>
            <p:nvPicPr>
              <p:cNvPr id="11" name="Picture 1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B7DE82B-7B30-65BA-A7C5-67DC11D598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4213880"/>
                <a:ext cx="87868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80BFCE-8262-00F6-8D5C-9AF4CA2137EF}"/>
                  </a:ext>
                </a:extLst>
              </p:cNvPr>
              <p:cNvSpPr txBox="1"/>
              <p:nvPr/>
            </p:nvSpPr>
            <p:spPr>
              <a:xfrm>
                <a:off x="3075978" y="4191000"/>
                <a:ext cx="7782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OA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427AB6-2894-A666-C68B-55228F3D56EF}"/>
              </a:ext>
            </a:extLst>
          </p:cNvPr>
          <p:cNvGrpSpPr/>
          <p:nvPr/>
        </p:nvGrpSpPr>
        <p:grpSpPr>
          <a:xfrm>
            <a:off x="2788732" y="4876800"/>
            <a:ext cx="1804976" cy="685800"/>
            <a:chOff x="2133600" y="4953000"/>
            <a:chExt cx="1804976" cy="6858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77D64CB-A665-A23D-92C7-3A74DB404109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5033ABC-4C88-E7E1-2191-5C945FCF2F1B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F9C7324-9301-7EF1-5757-1C8A8E171985}"/>
                  </a:ext>
                </a:extLst>
              </p:cNvPr>
              <p:cNvSpPr txBox="1"/>
              <p:nvPr/>
            </p:nvSpPr>
            <p:spPr>
              <a:xfrm>
                <a:off x="2245911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C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1D2F2B-9F51-2AC0-200A-4A1410E61781}"/>
                </a:ext>
              </a:extLst>
            </p:cNvPr>
            <p:cNvGrpSpPr/>
            <p:nvPr/>
          </p:nvGrpSpPr>
          <p:grpSpPr>
            <a:xfrm>
              <a:off x="3005528" y="5029200"/>
              <a:ext cx="933048" cy="531933"/>
              <a:chOff x="3005528" y="5029200"/>
              <a:chExt cx="933048" cy="531933"/>
            </a:xfrm>
          </p:grpSpPr>
          <p:pic>
            <p:nvPicPr>
              <p:cNvPr id="18" name="Picture 1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7E6EA821-6AB4-8A0F-9464-2B4DECC00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C94CEC0-7249-6C10-02A5-9346D3B6029A}"/>
                  </a:ext>
                </a:extLst>
              </p:cNvPr>
              <p:cNvSpPr txBox="1"/>
              <p:nvPr/>
            </p:nvSpPr>
            <p:spPr>
              <a:xfrm>
                <a:off x="3063870" y="5029200"/>
                <a:ext cx="8747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OB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E72E0F-691B-FCBC-38FC-024165D380C2}"/>
              </a:ext>
            </a:extLst>
          </p:cNvPr>
          <p:cNvGrpSpPr/>
          <p:nvPr/>
        </p:nvGrpSpPr>
        <p:grpSpPr>
          <a:xfrm>
            <a:off x="2786743" y="3190252"/>
            <a:ext cx="1750612" cy="685800"/>
            <a:chOff x="2133600" y="5867400"/>
            <a:chExt cx="1750612" cy="68580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4BE8175-B348-6EE1-087F-E21F47FA3D73}"/>
                </a:ext>
              </a:extLst>
            </p:cNvPr>
            <p:cNvGrpSpPr/>
            <p:nvPr/>
          </p:nvGrpSpPr>
          <p:grpSpPr>
            <a:xfrm>
              <a:off x="2133600" y="5867400"/>
              <a:ext cx="685800" cy="685800"/>
              <a:chOff x="2133600" y="5867400"/>
              <a:chExt cx="685800" cy="6858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91D941FE-37BD-5B7A-4760-4DD569782D42}"/>
                  </a:ext>
                </a:extLst>
              </p:cNvPr>
              <p:cNvSpPr/>
              <p:nvPr/>
            </p:nvSpPr>
            <p:spPr>
              <a:xfrm>
                <a:off x="2133600" y="5867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F8AA1F-B79F-562F-6881-962CDCC8D766}"/>
                  </a:ext>
                </a:extLst>
              </p:cNvPr>
              <p:cNvSpPr txBox="1"/>
              <p:nvPr/>
            </p:nvSpPr>
            <p:spPr>
              <a:xfrm>
                <a:off x="2286000" y="5943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75E7E82-E7C3-F25B-F39B-F82663C22CED}"/>
                </a:ext>
              </a:extLst>
            </p:cNvPr>
            <p:cNvGrpSpPr/>
            <p:nvPr/>
          </p:nvGrpSpPr>
          <p:grpSpPr>
            <a:xfrm>
              <a:off x="3005528" y="5954897"/>
              <a:ext cx="878684" cy="529381"/>
              <a:chOff x="3005528" y="5954897"/>
              <a:chExt cx="878684" cy="529381"/>
            </a:xfrm>
          </p:grpSpPr>
          <p:pic>
            <p:nvPicPr>
              <p:cNvPr id="25" name="Picture 24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2784539-1B8F-ACDA-41AE-4B8AB23359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963610"/>
                <a:ext cx="878684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5E6CD39-AF3B-116A-2472-AA564F74E48E}"/>
                  </a:ext>
                </a:extLst>
              </p:cNvPr>
              <p:cNvSpPr txBox="1"/>
              <p:nvPr/>
            </p:nvSpPr>
            <p:spPr>
              <a:xfrm>
                <a:off x="3124200" y="5954897"/>
                <a:ext cx="685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AE896D-4C68-1B76-B3C1-115A1DD77D71}"/>
              </a:ext>
            </a:extLst>
          </p:cNvPr>
          <p:cNvGrpSpPr/>
          <p:nvPr/>
        </p:nvGrpSpPr>
        <p:grpSpPr>
          <a:xfrm>
            <a:off x="5789734" y="3190252"/>
            <a:ext cx="1746635" cy="685800"/>
            <a:chOff x="2133600" y="3200400"/>
            <a:chExt cx="1746635" cy="6858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A4F53FA-60B5-76F1-2EEE-52BAF33B33C8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0433E254-C76A-D025-A8C2-7B33D39C2A5B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2178D22-91FC-CB40-1A41-9C2265BBD6F0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D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1A7FD1-CC84-9349-82C4-03C6E02577E8}"/>
                </a:ext>
              </a:extLst>
            </p:cNvPr>
            <p:cNvGrpSpPr/>
            <p:nvPr/>
          </p:nvGrpSpPr>
          <p:grpSpPr>
            <a:xfrm>
              <a:off x="3003540" y="3274048"/>
              <a:ext cx="876695" cy="523220"/>
              <a:chOff x="3003540" y="3299480"/>
              <a:chExt cx="876695" cy="523220"/>
            </a:xfrm>
          </p:grpSpPr>
          <p:pic>
            <p:nvPicPr>
              <p:cNvPr id="32" name="Picture 31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64BF2FD4-AAEF-36E1-3622-5C2EF546AB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8825650-22D3-00A7-A930-144F9CEE226E}"/>
                  </a:ext>
                </a:extLst>
              </p:cNvPr>
              <p:cNvSpPr txBox="1"/>
              <p:nvPr/>
            </p:nvSpPr>
            <p:spPr>
              <a:xfrm>
                <a:off x="3021792" y="3299480"/>
                <a:ext cx="8401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OC</a:t>
                </a:r>
              </a:p>
            </p:txBody>
          </p:sp>
        </p:grpSp>
      </p:grpSp>
      <p:pic>
        <p:nvPicPr>
          <p:cNvPr id="36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AEF2100A-BB42-43DA-634C-D3741E64C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38" name="Picture 14" descr="kim phut">
            <a:extLst>
              <a:ext uri="{FF2B5EF4-FFF2-40B4-BE49-F238E27FC236}">
                <a16:creationId xmlns:a16="http://schemas.microsoft.com/office/drawing/2014/main" id="{81CA9699-C6BF-6F9A-826D-C1B78E94A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22270" y="4114800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dongho1">
            <a:extLst>
              <a:ext uri="{FF2B5EF4-FFF2-40B4-BE49-F238E27FC236}">
                <a16:creationId xmlns:a16="http://schemas.microsoft.com/office/drawing/2014/main" id="{89244F56-D060-DBBA-A61B-A869FE005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717470" y="3637796"/>
            <a:ext cx="1752600" cy="1768573"/>
          </a:xfrm>
          <a:prstGeom prst="rect">
            <a:avLst/>
          </a:prstGeom>
          <a:noFill/>
        </p:spPr>
      </p:pic>
      <p:sp>
        <p:nvSpPr>
          <p:cNvPr id="40" name="Cloud 39">
            <a:extLst>
              <a:ext uri="{FF2B5EF4-FFF2-40B4-BE49-F238E27FC236}">
                <a16:creationId xmlns:a16="http://schemas.microsoft.com/office/drawing/2014/main" id="{3D79DD9B-7556-7B8B-2062-CF10030AF5DB}"/>
              </a:ext>
            </a:extLst>
          </p:cNvPr>
          <p:cNvSpPr/>
          <p:nvPr/>
        </p:nvSpPr>
        <p:spPr>
          <a:xfrm>
            <a:off x="9860470" y="2949793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64C8AA6-CE0B-F933-F8C9-7A49C6C25494}"/>
              </a:ext>
            </a:extLst>
          </p:cNvPr>
          <p:cNvGrpSpPr/>
          <p:nvPr/>
        </p:nvGrpSpPr>
        <p:grpSpPr>
          <a:xfrm>
            <a:off x="6726937" y="868121"/>
            <a:ext cx="1707493" cy="1906829"/>
            <a:chOff x="6726937" y="868121"/>
            <a:chExt cx="1707493" cy="190682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1947F47-3F8E-53E3-4D9C-E6160CAF4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26125" r="67425">
                          <a14:foregroundMark x1="26125" y1="60356" x2="26500" y2="45733"/>
                          <a14:foregroundMark x1="48400" y1="59689" x2="48875" y2="61378"/>
                          <a14:foregroundMark x1="48225" y1="57689" x2="45700" y2="56889"/>
                          <a14:foregroundMark x1="66850" y1="44044" x2="67425" y2="5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04" r="28227"/>
            <a:stretch/>
          </p:blipFill>
          <p:spPr>
            <a:xfrm>
              <a:off x="6726937" y="868121"/>
              <a:ext cx="1707493" cy="190682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3CBEB1-CFC7-04EF-3964-1C1422BA3BCB}"/>
                </a:ext>
              </a:extLst>
            </p:cNvPr>
            <p:cNvSpPr txBox="1"/>
            <p:nvPr/>
          </p:nvSpPr>
          <p:spPr>
            <a:xfrm>
              <a:off x="7010400" y="917930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2C366DD-18F2-DFBE-0D4E-B7FEAC5549B6}"/>
                </a:ext>
              </a:extLst>
            </p:cNvPr>
            <p:cNvSpPr txBox="1"/>
            <p:nvPr/>
          </p:nvSpPr>
          <p:spPr>
            <a:xfrm>
              <a:off x="7924800" y="104860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C988DBC-6C79-D9CF-15D8-7F9A4AB038DC}"/>
                </a:ext>
              </a:extLst>
            </p:cNvPr>
            <p:cNvSpPr txBox="1"/>
            <p:nvPr/>
          </p:nvSpPr>
          <p:spPr>
            <a:xfrm>
              <a:off x="6857999" y="239953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63256F2-9148-C3A0-8B3D-7B8C759426ED}"/>
                </a:ext>
              </a:extLst>
            </p:cNvPr>
            <p:cNvSpPr txBox="1"/>
            <p:nvPr/>
          </p:nvSpPr>
          <p:spPr>
            <a:xfrm>
              <a:off x="8077200" y="227884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30E4399-10DA-3C67-4321-A6C3790C9142}"/>
              </a:ext>
            </a:extLst>
          </p:cNvPr>
          <p:cNvGrpSpPr/>
          <p:nvPr/>
        </p:nvGrpSpPr>
        <p:grpSpPr>
          <a:xfrm>
            <a:off x="5789734" y="4038600"/>
            <a:ext cx="1746635" cy="685800"/>
            <a:chOff x="2133600" y="3200400"/>
            <a:chExt cx="1746635" cy="685800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5C467C8-4FE8-0B5A-2D9F-2074146BF4D1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D9EB876F-96F7-D91B-1C35-065DF5174D31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BED9A1A-E155-59B3-32F1-E9F1BCA6946F}"/>
                  </a:ext>
                </a:extLst>
              </p:cNvPr>
              <p:cNvSpPr txBox="1"/>
              <p:nvPr/>
            </p:nvSpPr>
            <p:spPr>
              <a:xfrm>
                <a:off x="2286000" y="32766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E</a:t>
                </a: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1D0F477-BE14-9A78-A870-455FDABFA3BF}"/>
                </a:ext>
              </a:extLst>
            </p:cNvPr>
            <p:cNvGrpSpPr/>
            <p:nvPr/>
          </p:nvGrpSpPr>
          <p:grpSpPr>
            <a:xfrm>
              <a:off x="3003540" y="3274048"/>
              <a:ext cx="876695" cy="523220"/>
              <a:chOff x="3003540" y="3299480"/>
              <a:chExt cx="876695" cy="523220"/>
            </a:xfrm>
          </p:grpSpPr>
          <p:pic>
            <p:nvPicPr>
              <p:cNvPr id="50" name="Picture 4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8A599E99-2FAF-8ED4-EDD2-F39A0B6C2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F1B171E-0B9B-358E-909B-12B164A88399}"/>
                  </a:ext>
                </a:extLst>
              </p:cNvPr>
              <p:cNvSpPr txBox="1"/>
              <p:nvPr/>
            </p:nvSpPr>
            <p:spPr>
              <a:xfrm>
                <a:off x="3033265" y="3299480"/>
                <a:ext cx="7580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OD</a:t>
                </a:r>
              </a:p>
            </p:txBody>
          </p: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26B5F9-AA90-2955-002B-0C2FAA7AE14F}"/>
              </a:ext>
            </a:extLst>
          </p:cNvPr>
          <p:cNvGrpSpPr/>
          <p:nvPr/>
        </p:nvGrpSpPr>
        <p:grpSpPr>
          <a:xfrm>
            <a:off x="5766376" y="4876800"/>
            <a:ext cx="1815521" cy="685800"/>
            <a:chOff x="2133600" y="4953000"/>
            <a:chExt cx="1815521" cy="68580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F8BA523-745F-3EAC-66A3-DF241A67290F}"/>
                </a:ext>
              </a:extLst>
            </p:cNvPr>
            <p:cNvGrpSpPr/>
            <p:nvPr/>
          </p:nvGrpSpPr>
          <p:grpSpPr>
            <a:xfrm>
              <a:off x="2133600" y="4953000"/>
              <a:ext cx="685800" cy="685800"/>
              <a:chOff x="2133600" y="4953000"/>
              <a:chExt cx="685800" cy="68580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88D59C8-A796-FD0E-EA29-B8B3D960487D}"/>
                  </a:ext>
                </a:extLst>
              </p:cNvPr>
              <p:cNvSpPr/>
              <p:nvPr/>
            </p:nvSpPr>
            <p:spPr>
              <a:xfrm>
                <a:off x="2133600" y="49530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62DD7E40-1C89-DA76-5104-B0DAD8B502EB}"/>
                  </a:ext>
                </a:extLst>
              </p:cNvPr>
              <p:cNvSpPr txBox="1"/>
              <p:nvPr/>
            </p:nvSpPr>
            <p:spPr>
              <a:xfrm>
                <a:off x="2236215" y="502920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G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2E8128A-2A48-D4A5-9EA6-7B537B1F8C2A}"/>
                </a:ext>
              </a:extLst>
            </p:cNvPr>
            <p:cNvGrpSpPr/>
            <p:nvPr/>
          </p:nvGrpSpPr>
          <p:grpSpPr>
            <a:xfrm>
              <a:off x="3005528" y="5029200"/>
              <a:ext cx="943593" cy="531933"/>
              <a:chOff x="3005528" y="5029200"/>
              <a:chExt cx="943593" cy="531933"/>
            </a:xfrm>
          </p:grpSpPr>
          <p:pic>
            <p:nvPicPr>
              <p:cNvPr id="93" name="Picture 9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4925BBBA-4A60-30FE-77FB-DD444AF31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28" y="5040465"/>
                <a:ext cx="876695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3C659537-D358-E2F8-4EC6-DE0E628888A4}"/>
                  </a:ext>
                </a:extLst>
              </p:cNvPr>
              <p:cNvSpPr txBox="1"/>
              <p:nvPr/>
            </p:nvSpPr>
            <p:spPr>
              <a:xfrm>
                <a:off x="3074415" y="5029200"/>
                <a:ext cx="87470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BC</a:t>
                </a:r>
              </a:p>
            </p:txBody>
          </p:sp>
        </p:grpSp>
      </p:grpSp>
      <p:pic>
        <p:nvPicPr>
          <p:cNvPr id="9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F811C1AC-8281-53E5-5187-607491E27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3830310"/>
            <a:ext cx="609600" cy="609600"/>
          </a:xfrm>
          <a:prstGeom prst="rect">
            <a:avLst/>
          </a:prstGeom>
        </p:spPr>
      </p:pic>
      <p:pic>
        <p:nvPicPr>
          <p:cNvPr id="98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0E32B57-6F74-9E00-1E9B-125A76776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4798029"/>
            <a:ext cx="609600" cy="609600"/>
          </a:xfrm>
          <a:prstGeom prst="rect">
            <a:avLst/>
          </a:prstGeom>
        </p:spPr>
      </p:pic>
      <p:pic>
        <p:nvPicPr>
          <p:cNvPr id="9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7D581D48-A829-0598-7E04-7BA26C571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576574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74823F-DE86-730B-A13F-3CE90DBC740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90AB92-5221-FF71-E609-A5C48BF447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3761" y="3244247"/>
            <a:ext cx="479975" cy="479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54A2E-A3CB-AA7F-7B2D-50396A0A6F6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3227" y="4102950"/>
            <a:ext cx="479975" cy="47997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DB8DC4D-DA88-95FA-E91B-B0AC5A538B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10081" y="4121745"/>
            <a:ext cx="479975" cy="479975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C0F69E6-E5B8-F9ED-3718-8922ED9E04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98322" y="4926394"/>
            <a:ext cx="479975" cy="47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72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1724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724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1724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122" descr="375ba1682899b9444c201750c3b90c1b.png">
            <a:extLst>
              <a:ext uri="{FF2B5EF4-FFF2-40B4-BE49-F238E27FC236}">
                <a16:creationId xmlns:a16="http://schemas.microsoft.com/office/drawing/2014/main" id="{8792B77B-E760-05FF-E0FB-1967C617D0C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37D44536-99AE-24DC-B04A-61FC0C767859}"/>
              </a:ext>
            </a:extLst>
          </p:cNvPr>
          <p:cNvSpPr txBox="1"/>
          <p:nvPr/>
        </p:nvSpPr>
        <p:spPr>
          <a:xfrm>
            <a:off x="3023344" y="1295400"/>
            <a:ext cx="3558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28" name="Picture 127" descr="sao.png">
            <a:hlinkClick r:id="rId7" action="ppaction://hlinksldjump"/>
            <a:extLst>
              <a:ext uri="{FF2B5EF4-FFF2-40B4-BE49-F238E27FC236}">
                <a16:creationId xmlns:a16="http://schemas.microsoft.com/office/drawing/2014/main" id="{84896FAC-DD70-572C-C56E-47B977980A0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14686" y="5620510"/>
            <a:ext cx="1353315" cy="1237491"/>
          </a:xfrm>
          <a:prstGeom prst="rect">
            <a:avLst/>
          </a:prstGeom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EF6397D-40A0-67BB-471F-A4B6C8D5E942}"/>
              </a:ext>
            </a:extLst>
          </p:cNvPr>
          <p:cNvGrpSpPr/>
          <p:nvPr/>
        </p:nvGrpSpPr>
        <p:grpSpPr>
          <a:xfrm>
            <a:off x="2182618" y="3288477"/>
            <a:ext cx="5780282" cy="685800"/>
            <a:chOff x="2133600" y="3200400"/>
            <a:chExt cx="5780282" cy="685800"/>
          </a:xfrm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4591D464-A297-013B-AE11-5AD463EFCC77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777C8F3B-C6D2-3B5A-2EDB-48CFBBF4A875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88F4357B-FC8F-E7B9-8290-7E5F0ECE7BE3}"/>
                  </a:ext>
                </a:extLst>
              </p:cNvPr>
              <p:cNvSpPr txBox="1"/>
              <p:nvPr/>
            </p:nvSpPr>
            <p:spPr>
              <a:xfrm>
                <a:off x="2247901" y="3274048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</a:t>
                </a:r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C316AE0A-B787-599D-9DAB-8BFF990FDA76}"/>
                </a:ext>
              </a:extLst>
            </p:cNvPr>
            <p:cNvGrpSpPr/>
            <p:nvPr/>
          </p:nvGrpSpPr>
          <p:grpSpPr>
            <a:xfrm>
              <a:off x="3003540" y="3274048"/>
              <a:ext cx="4910342" cy="523220"/>
              <a:chOff x="3003540" y="3299480"/>
              <a:chExt cx="4910342" cy="523220"/>
            </a:xfrm>
          </p:grpSpPr>
          <p:pic>
            <p:nvPicPr>
              <p:cNvPr id="153" name="Picture 152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7BF0F83-F945-3327-EC7F-0C0949736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4910342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DA09A4AD-B340-0399-278D-D86B0D4F72C5}"/>
                  </a:ext>
                </a:extLst>
              </p:cNvPr>
              <p:cNvSpPr txBox="1"/>
              <p:nvPr/>
            </p:nvSpPr>
            <p:spPr>
              <a:xfrm>
                <a:off x="3122210" y="3299480"/>
                <a:ext cx="45630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 là trung điểm của BC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endParaRPr>
              </a:p>
            </p:txBody>
          </p:sp>
        </p:grpSp>
      </p:grpSp>
      <p:pic>
        <p:nvPicPr>
          <p:cNvPr id="157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D2D78981-8FC7-E0C4-7CC4-A85D90764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39875" y="2784475"/>
            <a:ext cx="609600" cy="609600"/>
          </a:xfrm>
          <a:prstGeom prst="rect">
            <a:avLst/>
          </a:prstGeom>
        </p:spPr>
      </p:pic>
      <p:pic>
        <p:nvPicPr>
          <p:cNvPr id="2" name="Picture 14" descr="kim phut">
            <a:extLst>
              <a:ext uri="{FF2B5EF4-FFF2-40B4-BE49-F238E27FC236}">
                <a16:creationId xmlns:a16="http://schemas.microsoft.com/office/drawing/2014/main" id="{E55221C8-4A50-1C70-EE84-B221FC1E9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89670" y="3644682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dongho1">
            <a:extLst>
              <a:ext uri="{FF2B5EF4-FFF2-40B4-BE49-F238E27FC236}">
                <a16:creationId xmlns:a16="http://schemas.microsoft.com/office/drawing/2014/main" id="{D4A394EB-D8DF-6B75-EBD3-31E833D02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84870" y="3167678"/>
            <a:ext cx="1752600" cy="1768573"/>
          </a:xfrm>
          <a:prstGeom prst="rect">
            <a:avLst/>
          </a:prstGeom>
          <a:noFill/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3EFCACBF-85E4-8C80-8AFE-817E8A71EBD3}"/>
              </a:ext>
            </a:extLst>
          </p:cNvPr>
          <p:cNvSpPr/>
          <p:nvPr/>
        </p:nvSpPr>
        <p:spPr>
          <a:xfrm>
            <a:off x="9827870" y="2479675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HẾT GIỜ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90AF902-FF5B-4C65-72D2-A93E8CD7EAC5}"/>
              </a:ext>
            </a:extLst>
          </p:cNvPr>
          <p:cNvGrpSpPr/>
          <p:nvPr/>
        </p:nvGrpSpPr>
        <p:grpSpPr>
          <a:xfrm>
            <a:off x="6726937" y="868121"/>
            <a:ext cx="1707493" cy="1906829"/>
            <a:chOff x="6726937" y="868121"/>
            <a:chExt cx="1707493" cy="19068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CD250F-56AC-D4E5-95F8-3C50D6156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26125" r="67425">
                          <a14:foregroundMark x1="26125" y1="60356" x2="26500" y2="45733"/>
                          <a14:foregroundMark x1="48400" y1="59689" x2="48875" y2="61378"/>
                          <a14:foregroundMark x1="48225" y1="57689" x2="45700" y2="56889"/>
                          <a14:foregroundMark x1="66850" y1="44044" x2="67425" y2="5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04" r="28227"/>
            <a:stretch/>
          </p:blipFill>
          <p:spPr>
            <a:xfrm>
              <a:off x="6726937" y="868121"/>
              <a:ext cx="1707493" cy="190682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C66F8B-DEF5-65D6-1465-831A213B145A}"/>
                </a:ext>
              </a:extLst>
            </p:cNvPr>
            <p:cNvSpPr txBox="1"/>
            <p:nvPr/>
          </p:nvSpPr>
          <p:spPr>
            <a:xfrm>
              <a:off x="7010400" y="917930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8185182-25B8-C7BD-F4A4-D0C5AEFEE1FD}"/>
                </a:ext>
              </a:extLst>
            </p:cNvPr>
            <p:cNvSpPr txBox="1"/>
            <p:nvPr/>
          </p:nvSpPr>
          <p:spPr>
            <a:xfrm>
              <a:off x="7924800" y="104860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87C5C5-E30F-D8F7-5AFE-4D2E0B006039}"/>
                </a:ext>
              </a:extLst>
            </p:cNvPr>
            <p:cNvSpPr txBox="1"/>
            <p:nvPr/>
          </p:nvSpPr>
          <p:spPr>
            <a:xfrm>
              <a:off x="6857999" y="239953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BCD350-ED4C-E821-543C-0CEF26D83174}"/>
                </a:ext>
              </a:extLst>
            </p:cNvPr>
            <p:cNvSpPr txBox="1"/>
            <p:nvPr/>
          </p:nvSpPr>
          <p:spPr>
            <a:xfrm>
              <a:off x="8077200" y="2278843"/>
              <a:ext cx="342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718DE6C-3E5F-8735-166E-F0F479DDC97C}"/>
              </a:ext>
            </a:extLst>
          </p:cNvPr>
          <p:cNvGrpSpPr/>
          <p:nvPr/>
        </p:nvGrpSpPr>
        <p:grpSpPr>
          <a:xfrm>
            <a:off x="2182618" y="4032250"/>
            <a:ext cx="5780282" cy="685800"/>
            <a:chOff x="2133600" y="3200400"/>
            <a:chExt cx="5780282" cy="6858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696CC6-2797-1D24-733F-1A6705289DD3}"/>
                </a:ext>
              </a:extLst>
            </p:cNvPr>
            <p:cNvGrpSpPr/>
            <p:nvPr/>
          </p:nvGrpSpPr>
          <p:grpSpPr>
            <a:xfrm>
              <a:off x="2133600" y="3200400"/>
              <a:ext cx="685800" cy="685800"/>
              <a:chOff x="2133600" y="3200400"/>
              <a:chExt cx="685800" cy="6858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53840FC-8AA7-A2EC-B38F-B3B1D4020777}"/>
                  </a:ext>
                </a:extLst>
              </p:cNvPr>
              <p:cNvSpPr/>
              <p:nvPr/>
            </p:nvSpPr>
            <p:spPr>
              <a:xfrm>
                <a:off x="2133600" y="3200400"/>
                <a:ext cx="685800" cy="6858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587A57C-FB9E-C568-DF7B-47F181A78BE3}"/>
                  </a:ext>
                </a:extLst>
              </p:cNvPr>
              <p:cNvSpPr txBox="1"/>
              <p:nvPr/>
            </p:nvSpPr>
            <p:spPr>
              <a:xfrm>
                <a:off x="2271905" y="3281690"/>
                <a:ext cx="457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B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C9EB68C-D333-7192-D8D5-FD74893CDF63}"/>
                </a:ext>
              </a:extLst>
            </p:cNvPr>
            <p:cNvGrpSpPr/>
            <p:nvPr/>
          </p:nvGrpSpPr>
          <p:grpSpPr>
            <a:xfrm>
              <a:off x="3003540" y="3274048"/>
              <a:ext cx="4910342" cy="523220"/>
              <a:chOff x="3003540" y="3299480"/>
              <a:chExt cx="4910342" cy="523220"/>
            </a:xfrm>
          </p:grpSpPr>
          <p:pic>
            <p:nvPicPr>
              <p:cNvPr id="19" name="Picture 18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F9E2893A-CCA8-1D4F-70FD-919AABE52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3540" y="3302032"/>
                <a:ext cx="4910342" cy="52066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E512B3-A886-0DC9-6F7F-BFC1819A2FC5}"/>
                  </a:ext>
                </a:extLst>
              </p:cNvPr>
              <p:cNvSpPr txBox="1"/>
              <p:nvPr/>
            </p:nvSpPr>
            <p:spPr>
              <a:xfrm>
                <a:off x="3122210" y="3299480"/>
                <a:ext cx="456307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O là trung điểm của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Times New Roman" pitchFamily="18" charset="0"/>
                  </a:rPr>
                  <a:t>AD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B2956BD-E94C-6603-4803-B3C95F29FD9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586D94-6850-D7BF-9DF6-B659A62E8B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57668" y="3342297"/>
            <a:ext cx="479975" cy="479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3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724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4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800013-1243-EB66-CEC9-636BE0513F4F}"/>
              </a:ext>
            </a:extLst>
          </p:cNvPr>
          <p:cNvSpPr txBox="1"/>
          <p:nvPr/>
        </p:nvSpPr>
        <p:spPr>
          <a:xfrm>
            <a:off x="647392" y="957109"/>
            <a:ext cx="9962534" cy="7335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accent2"/>
                </a:solidFill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</a:t>
            </a:r>
            <a:r>
              <a:rPr lang="en-US" sz="3200" b="1" dirty="0" err="1">
                <a:solidFill>
                  <a:schemeClr val="accent2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rò</a:t>
            </a:r>
            <a:r>
              <a:rPr lang="en-US" sz="3200" b="1" dirty="0">
                <a:solidFill>
                  <a:schemeClr val="accent2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chemeClr val="accent2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“VỀ ĐÍCH”</a:t>
            </a:r>
            <a:endParaRPr lang="en-US" sz="3200" b="1" dirty="0">
              <a:solidFill>
                <a:schemeClr val="accent2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9F709-F1A8-0DCF-FE6D-2DA9E722378C}"/>
              </a:ext>
            </a:extLst>
          </p:cNvPr>
          <p:cNvSpPr txBox="1"/>
          <p:nvPr/>
        </p:nvSpPr>
        <p:spPr>
          <a:xfrm>
            <a:off x="647392" y="1791504"/>
            <a:ext cx="104965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en-US" sz="2400" dirty="0" err="1"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ả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lớp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chia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2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mỗi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cứ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5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đại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diện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GV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đọc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câu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hỏi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HS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đập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đáp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án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tương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ứng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Đội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nào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đập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đúng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nhiều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hơn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thắng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cuộc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 </a:t>
            </a:r>
          </a:p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en-US" sz="2400" dirty="0" err="1"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bên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dưới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trọng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tài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cổ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vũ</a:t>
            </a:r>
            <a:r>
              <a:rPr lang="en-US" sz="24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6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281E3-A6C4-A62C-B068-CB2955FC6EEA}"/>
              </a:ext>
            </a:extLst>
          </p:cNvPr>
          <p:cNvSpPr/>
          <p:nvPr/>
        </p:nvSpPr>
        <p:spPr>
          <a:xfrm>
            <a:off x="1709183" y="998965"/>
            <a:ext cx="7782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80C1E-950E-6252-6BF0-6FB51AD645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5833" b="27778"/>
          <a:stretch/>
        </p:blipFill>
        <p:spPr>
          <a:xfrm>
            <a:off x="266700" y="1790700"/>
            <a:ext cx="9505950" cy="2480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A3548-0B49-9C56-F42E-7CA43828F1B2}"/>
              </a:ext>
            </a:extLst>
          </p:cNvPr>
          <p:cNvSpPr txBox="1"/>
          <p:nvPr/>
        </p:nvSpPr>
        <p:spPr>
          <a:xfrm>
            <a:off x="637847" y="4271159"/>
            <a:ext cx="777239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nl-NL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Đồng hồ thứ nhất chỉ 2 giờ 40 phút (3 giờ kém 20 phút).</a:t>
            </a:r>
          </a:p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nl-NL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Đồng hồ thứ hai chỉ 11 giờ 48 phút (12 giờ kém 12 phút).</a:t>
            </a:r>
            <a:endParaRPr lang="en-US" sz="20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nl-NL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Đồng hồ thứ ba chỉ 3 giờ 20 phút.</a:t>
            </a:r>
            <a:endParaRPr lang="en-US" sz="2000" dirty="0"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marR="0" indent="-342900" algn="just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5941060" algn="l"/>
              </a:tabLst>
            </a:pPr>
            <a:r>
              <a:rPr lang="nl-NL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Đồng hồ thứ tư chỉ 5 rưỡi.</a:t>
            </a:r>
            <a:endParaRPr lang="en-US" sz="2000" dirty="0"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87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A4907B9-F029-E533-05F1-3AC167A2D432}"/>
              </a:ext>
            </a:extLst>
          </p:cNvPr>
          <p:cNvSpPr/>
          <p:nvPr/>
        </p:nvSpPr>
        <p:spPr>
          <a:xfrm>
            <a:off x="1891787" y="1903512"/>
            <a:ext cx="8172450" cy="1282141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281E3-A6C4-A62C-B068-CB2955FC6EEA}"/>
              </a:ext>
            </a:extLst>
          </p:cNvPr>
          <p:cNvSpPr/>
          <p:nvPr/>
        </p:nvSpPr>
        <p:spPr>
          <a:xfrm>
            <a:off x="1709183" y="998965"/>
            <a:ext cx="96446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Chọn chữ đặt trước câu trả lời đúng: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9EE1B-737C-6561-C911-C81DF2F47173}"/>
              </a:ext>
            </a:extLst>
          </p:cNvPr>
          <p:cNvSpPr txBox="1"/>
          <p:nvPr/>
        </p:nvSpPr>
        <p:spPr>
          <a:xfrm>
            <a:off x="1891787" y="2075386"/>
            <a:ext cx="817245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30 tháng 8 là thứ Ba thì 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 2 tháng 9 cùng năm đó là: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654D85-CFB6-7514-7C44-EE6B145F7654}"/>
              </a:ext>
            </a:extLst>
          </p:cNvPr>
          <p:cNvSpPr/>
          <p:nvPr/>
        </p:nvSpPr>
        <p:spPr>
          <a:xfrm>
            <a:off x="3111909" y="3447263"/>
            <a:ext cx="560438" cy="56043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AFCFED-BB7C-1EB8-2A88-45D81D44C790}"/>
              </a:ext>
            </a:extLst>
          </p:cNvPr>
          <p:cNvSpPr txBox="1"/>
          <p:nvPr/>
        </p:nvSpPr>
        <p:spPr>
          <a:xfrm>
            <a:off x="3809077" y="3429000"/>
            <a:ext cx="1839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vi-VN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8DCB8A0-F3AB-E237-288D-01193A9CEEB2}"/>
              </a:ext>
            </a:extLst>
          </p:cNvPr>
          <p:cNvSpPr/>
          <p:nvPr/>
        </p:nvSpPr>
        <p:spPr>
          <a:xfrm>
            <a:off x="3111909" y="4092388"/>
            <a:ext cx="560438" cy="56043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1705BB-75F5-4B8F-BC01-4A7470095BE7}"/>
              </a:ext>
            </a:extLst>
          </p:cNvPr>
          <p:cNvSpPr txBox="1"/>
          <p:nvPr/>
        </p:nvSpPr>
        <p:spPr>
          <a:xfrm>
            <a:off x="3809077" y="4074125"/>
            <a:ext cx="1839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vi-VN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F183218-06A9-C400-BDB9-0AF53CD350A2}"/>
              </a:ext>
            </a:extLst>
          </p:cNvPr>
          <p:cNvSpPr/>
          <p:nvPr/>
        </p:nvSpPr>
        <p:spPr>
          <a:xfrm>
            <a:off x="6489752" y="3447263"/>
            <a:ext cx="560438" cy="56043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F4B409-29D7-F08F-4570-E79A047F81EB}"/>
              </a:ext>
            </a:extLst>
          </p:cNvPr>
          <p:cNvSpPr txBox="1"/>
          <p:nvPr/>
        </p:nvSpPr>
        <p:spPr>
          <a:xfrm>
            <a:off x="7186920" y="3429000"/>
            <a:ext cx="1839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vi-VN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86E8D15-AB5D-3423-AE06-DEC93D7C1ECD}"/>
              </a:ext>
            </a:extLst>
          </p:cNvPr>
          <p:cNvSpPr/>
          <p:nvPr/>
        </p:nvSpPr>
        <p:spPr>
          <a:xfrm>
            <a:off x="6489752" y="4092388"/>
            <a:ext cx="560438" cy="560438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26CA7-2020-0EA6-A225-3BF399D2A940}"/>
              </a:ext>
            </a:extLst>
          </p:cNvPr>
          <p:cNvSpPr txBox="1"/>
          <p:nvPr/>
        </p:nvSpPr>
        <p:spPr>
          <a:xfrm>
            <a:off x="7186920" y="4074125"/>
            <a:ext cx="18395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vi-VN" sz="2800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15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2" grpId="0" animBg="1"/>
      <p:bldP spid="4" grpId="0"/>
      <p:bldP spid="10" grpId="0"/>
      <p:bldP spid="17" grpId="0" animBg="1"/>
      <p:bldP spid="21" grpId="0"/>
      <p:bldP spid="25" grpId="0" animBg="1"/>
      <p:bldP spid="40" grpId="0"/>
      <p:bldP spid="42" grpId="0" animBg="1"/>
      <p:bldP spid="43" grpId="0"/>
      <p:bldP spid="44" grpId="0" animBg="1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BDF4B3-4182-1D94-CEAE-141CAB60CC3A}"/>
              </a:ext>
            </a:extLst>
          </p:cNvPr>
          <p:cNvGrpSpPr/>
          <p:nvPr/>
        </p:nvGrpSpPr>
        <p:grpSpPr>
          <a:xfrm>
            <a:off x="4693861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04BD548F-750D-4761-2D2A-76AB1A87E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119DDA-4F30-F74F-D760-43C2F183CFF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B281E3-A6C4-A62C-B068-CB2955FC6EEA}"/>
              </a:ext>
            </a:extLst>
          </p:cNvPr>
          <p:cNvSpPr/>
          <p:nvPr/>
        </p:nvSpPr>
        <p:spPr>
          <a:xfrm>
            <a:off x="1700305" y="1090938"/>
            <a:ext cx="7782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01BA43-279A-BE95-97B9-ECBBAEDAED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33"/>
          <a:stretch/>
        </p:blipFill>
        <p:spPr>
          <a:xfrm>
            <a:off x="4719705" y="1522185"/>
            <a:ext cx="7022351" cy="3983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76DF27-2A52-0DBE-FB90-F1D2236FEB2F}"/>
              </a:ext>
            </a:extLst>
          </p:cNvPr>
          <p:cNvSpPr txBox="1"/>
          <p:nvPr/>
        </p:nvSpPr>
        <p:spPr>
          <a:xfrm>
            <a:off x="372448" y="1836321"/>
            <a:ext cx="4794170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tabLst>
                <a:tab pos="5941060" algn="l"/>
              </a:tabLst>
            </a:pP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Chị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Huyền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bắt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lúc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thúc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lúc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mấy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giờ</a:t>
            </a:r>
            <a:r>
              <a:rPr lang="en-US" sz="2200" dirty="0">
                <a:solidFill>
                  <a:schemeClr val="tx1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4F3ED-531E-A3E9-4612-34F82C9CFFEC}"/>
              </a:ext>
            </a:extLst>
          </p:cNvPr>
          <p:cNvSpPr txBox="1"/>
          <p:nvPr/>
        </p:nvSpPr>
        <p:spPr>
          <a:xfrm>
            <a:off x="488043" y="3485852"/>
            <a:ext cx="4527839" cy="154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tabLst>
                <a:tab pos="5941060" algn="l"/>
              </a:tabLst>
            </a:pPr>
            <a:r>
              <a:rPr lang="nl-NL" sz="2200" dirty="0">
                <a:solidFill>
                  <a:schemeClr val="accent5"/>
                </a:solidFill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Chị Huyền làm việc từ lúc 7 giờ 40 phút (8 giờ kém 20 phút) và kết thúc lúc 11 giờ 25 phút.</a:t>
            </a:r>
            <a:endParaRPr lang="en-US" sz="2200" dirty="0">
              <a:solidFill>
                <a:schemeClr val="accent5"/>
              </a:solidFill>
              <a:effectLst/>
              <a:latin typeface="UTM Avo" panose="02040603050506020204" pitchFamily="18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32738429-247B-D072-2513-B9D8A4EA16B6}"/>
              </a:ext>
            </a:extLst>
          </p:cNvPr>
          <p:cNvSpPr/>
          <p:nvPr/>
        </p:nvSpPr>
        <p:spPr>
          <a:xfrm>
            <a:off x="2438216" y="2964411"/>
            <a:ext cx="331317" cy="576380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" grpId="0"/>
      <p:bldP spid="5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F6DFB0-2F4E-5DE8-0AA4-2FB7F71AF0EC}"/>
              </a:ext>
            </a:extLst>
          </p:cNvPr>
          <p:cNvGrpSpPr/>
          <p:nvPr/>
        </p:nvGrpSpPr>
        <p:grpSpPr>
          <a:xfrm>
            <a:off x="4693861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F2DE214C-3FBC-F04A-E6A4-48AD16A39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CBB3EE9-2E67-CB43-0CD2-7A5B348AB8D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197741-746C-42B8-A510-FEA0520DB8CF}"/>
              </a:ext>
            </a:extLst>
          </p:cNvPr>
          <p:cNvSpPr/>
          <p:nvPr/>
        </p:nvSpPr>
        <p:spPr>
          <a:xfrm>
            <a:off x="813691" y="1713068"/>
            <a:ext cx="10564617" cy="65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vi-VN" sz="2800" b="1" dirty="0"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 nay em ôn được những gì?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2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7596;p55">
            <a:extLst>
              <a:ext uri="{FF2B5EF4-FFF2-40B4-BE49-F238E27FC236}">
                <a16:creationId xmlns:a16="http://schemas.microsoft.com/office/drawing/2014/main" id="{96948CBD-F61C-411E-A754-23274D63BB4E}"/>
              </a:ext>
            </a:extLst>
          </p:cNvPr>
          <p:cNvSpPr txBox="1">
            <a:spLocks/>
          </p:cNvSpPr>
          <p:nvPr/>
        </p:nvSpPr>
        <p:spPr>
          <a:xfrm>
            <a:off x="2575455" y="846364"/>
            <a:ext cx="704109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VỀ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74ABD-1FF4-1CF4-7625-A41FE3497B70}"/>
              </a:ext>
            </a:extLst>
          </p:cNvPr>
          <p:cNvSpPr txBox="1"/>
          <p:nvPr/>
        </p:nvSpPr>
        <p:spPr>
          <a:xfrm>
            <a:off x="476249" y="1526464"/>
            <a:ext cx="982980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941060" algn="l"/>
              </a:tabLst>
            </a:pP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Ôn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phạm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100 000.</a:t>
            </a:r>
          </a:p>
          <a:p>
            <a:pPr marL="457200" marR="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941060" algn="l"/>
              </a:tabLst>
            </a:pP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Cách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tìm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lớn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nhỏ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nhất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so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sánh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sắp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xếp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tròn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số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trong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phạm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vi 100 000.</a:t>
            </a:r>
          </a:p>
          <a:p>
            <a:pPr marL="457200" marR="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941060" algn="l"/>
              </a:tabLst>
            </a:pP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Vẽ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tròn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rõ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yêu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tố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cơ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bản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của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hình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tròn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như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tâm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bán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kính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kính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trung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941060" algn="l"/>
              </a:tabLst>
            </a:pP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Xem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lịch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nói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tháng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năm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tương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ứng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cách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tính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thời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gian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diễn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dựa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ngày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bắt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đầu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kết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thúc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457200" marR="0" indent="-457200" algn="just">
              <a:spcBef>
                <a:spcPts val="120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941060" algn="l"/>
              </a:tabLst>
            </a:pP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Chuẩn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bị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giấy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bút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màu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compa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dây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dù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cho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buổi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học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sau</a:t>
            </a:r>
            <a:r>
              <a:rPr lang="en-US" sz="2000" dirty="0">
                <a:effectLst/>
                <a:latin typeface="UTM Avo" panose="02040603050506020204" pitchFamily="18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9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32238" y="2743200"/>
            <a:ext cx="3176267" cy="44958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4037371" y="0"/>
            <a:ext cx="3733800" cy="23622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Chào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thỏ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con,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Hôm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nay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mình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lấy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những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củ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rốt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ngon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 ^^</a:t>
            </a:r>
          </a:p>
        </p:txBody>
      </p:sp>
      <p:pic>
        <p:nvPicPr>
          <p:cNvPr id="7" name="Picture 6" descr="4a28406e86abb27c8f54aaa4fce8247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0" y="4733540"/>
            <a:ext cx="2286005" cy="2124460"/>
          </a:xfrm>
          <a:prstGeom prst="rect">
            <a:avLst/>
          </a:prstGeom>
        </p:spPr>
      </p:pic>
      <p:sp>
        <p:nvSpPr>
          <p:cNvPr id="8" name="TextBox 7">
            <a:hlinkClick r:id="" action="ppaction://hlinkshowjump?jump=nextslide"/>
          </p:cNvPr>
          <p:cNvSpPr txBox="1"/>
          <p:nvPr/>
        </p:nvSpPr>
        <p:spPr>
          <a:xfrm>
            <a:off x="12649202" y="5105401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Thỏ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kiếm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ăn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7753E-482D-14E6-AEE0-74A7AEAA6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72361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0.7375 -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81bbb18139c6b7a3c3be45a0b5eaa8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4206" y="5257800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13406" y="5334000"/>
            <a:ext cx="1295400" cy="1295400"/>
          </a:xfrm>
          <a:prstGeom prst="rect">
            <a:avLst/>
          </a:prstGeom>
        </p:spPr>
      </p:pic>
      <p:pic>
        <p:nvPicPr>
          <p:cNvPr id="5" name="Picture 4" descr="2ddded3c47508e0775bea75a55625106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6" name="Picture 15" descr="sun-309027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7" name="Picture 16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9" name="Picture 18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943600" y="228600"/>
            <a:ext cx="2819400" cy="1143000"/>
          </a:xfrm>
          <a:prstGeom prst="rect">
            <a:avLst/>
          </a:prstGeom>
        </p:spPr>
      </p:pic>
      <p:pic>
        <p:nvPicPr>
          <p:cNvPr id="15" name="Picture 14" descr="3f7e749c750b79cbde134e7bcf00a14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534400" y="2819400"/>
            <a:ext cx="2743200" cy="4953000"/>
          </a:xfrm>
          <a:prstGeom prst="rect">
            <a:avLst/>
          </a:prstGeom>
        </p:spPr>
      </p:pic>
      <p:pic>
        <p:nvPicPr>
          <p:cNvPr id="22" name="Picture 21" descr="trai tim nay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41CA5A91-9F81-A274-536D-B3EE26974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89CA89C0-B6FF-7274-EE35-287C1B64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6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D4F36643-5BD8-2293-B9E9-419370E38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13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2EE1622E-3B06-D68F-50D7-1D8BAD4FE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14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8A91529-1108-E840-7521-38B7DF9C8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06500" y="6019800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791930" y="1145739"/>
            <a:ext cx="271861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Thỏ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kiếm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ăn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4BACC6">
                    <a:lumMod val="20000"/>
                    <a:lumOff val="80000"/>
                  </a:srgb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9" name="Arrow: Right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103DD78-0EF0-884A-AC55-20D4D6F24288}"/>
              </a:ext>
            </a:extLst>
          </p:cNvPr>
          <p:cNvSpPr/>
          <p:nvPr/>
        </p:nvSpPr>
        <p:spPr>
          <a:xfrm>
            <a:off x="9896168" y="781665"/>
            <a:ext cx="1749573" cy="958645"/>
          </a:xfrm>
          <a:prstGeom prst="rightArrow">
            <a:avLst/>
          </a:prstGeom>
          <a:solidFill>
            <a:schemeClr val="bg1"/>
          </a:solidFill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Phần tiếp theo</a:t>
            </a:r>
            <a:endParaRPr kumimoji="0" lang="en-US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0" name="Picture 9" descr="bd81bbb18139c6b7a3c3be45a0b5eaa8.png">
            <a:hlinkClick r:id="rId15" action="ppaction://hlinksldjump"/>
            <a:extLst>
              <a:ext uri="{FF2B5EF4-FFF2-40B4-BE49-F238E27FC236}">
                <a16:creationId xmlns:a16="http://schemas.microsoft.com/office/drawing/2014/main" id="{7823745E-52E9-D429-1FA1-4125053622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2606" y="5334000"/>
            <a:ext cx="1295400" cy="1295400"/>
          </a:xfrm>
          <a:prstGeom prst="rect">
            <a:avLst/>
          </a:prstGeom>
        </p:spPr>
      </p:pic>
      <p:pic>
        <p:nvPicPr>
          <p:cNvPr id="20" name="Picture 19" descr="6131d3148657a26e1bfe386e7ba65811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828800" y="4435834"/>
            <a:ext cx="1524000" cy="2422167"/>
          </a:xfrm>
          <a:prstGeom prst="rect">
            <a:avLst/>
          </a:prstGeom>
        </p:spPr>
      </p:pic>
      <p:pic>
        <p:nvPicPr>
          <p:cNvPr id="12" name="Picture 11" descr="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8D4EC6-E536-4E6D-9185-06296A4EE8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116 L 0.25834 3.7037E-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3.7037E-7 L 0.37396 0.0037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8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81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f7e749c750b79cbde134e7bcf00a1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66481" y="2642892"/>
            <a:ext cx="5491206" cy="589300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92FD6DC-6C4B-7091-0CA5-C1C85746F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4538322" y="634050"/>
            <a:ext cx="6310411" cy="24476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25089" y="930652"/>
            <a:ext cx="73368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Làm tròn số đến </a:t>
            </a:r>
            <a:endParaRPr lang="en-US" sz="3600" kern="1200" dirty="0">
              <a:solidFill>
                <a:prstClr val="black"/>
              </a:solidFill>
              <a:latin typeface="UTM Avo" panose="02040603050506020204" pitchFamily="18" charset="0"/>
              <a:ea typeface="+mn-ea"/>
            </a:endParaRPr>
          </a:p>
          <a:p>
            <a:pPr lvl="0" algn="ctr">
              <a:buClrTx/>
            </a:pPr>
            <a:r>
              <a:rPr lang="vi-VN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hàng trăm 34 335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A746B8-9E0C-E404-92CF-E50806F94019}"/>
              </a:ext>
            </a:extLst>
          </p:cNvPr>
          <p:cNvGrpSpPr/>
          <p:nvPr/>
        </p:nvGrpSpPr>
        <p:grpSpPr>
          <a:xfrm>
            <a:off x="2988219" y="2947397"/>
            <a:ext cx="5179058" cy="2881107"/>
            <a:chOff x="1045778" y="2275550"/>
            <a:chExt cx="5179058" cy="288110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45778" y="2275550"/>
              <a:ext cx="5179058" cy="2881107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952775" y="2863623"/>
              <a:ext cx="39316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Làm tròn số 34 335 đến hàng trăm,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ta được: 34 300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 descr="6131d3148657a26e1bfe386e7ba65811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48219" y="3124200"/>
            <a:ext cx="2590800" cy="4117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882D5D-59D4-7C61-1D91-FEA208ACD5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57AE0E31-310F-A670-47BE-2B54ABF2ED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66481" y="2642892"/>
            <a:ext cx="5491206" cy="589300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8A2CED5-C371-E3E1-E64B-98F61AD71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5280999" y="340905"/>
            <a:ext cx="5840915" cy="2770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6C14FB-4532-49D7-02A5-9A3089E1D02B}"/>
              </a:ext>
            </a:extLst>
          </p:cNvPr>
          <p:cNvSpPr txBox="1"/>
          <p:nvPr/>
        </p:nvSpPr>
        <p:spPr>
          <a:xfrm>
            <a:off x="6193039" y="820270"/>
            <a:ext cx="4016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</a:pPr>
            <a:r>
              <a:rPr lang="vi-VN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Số liền sau của 86 là số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C0090A-8796-9243-5963-EA8D1584DD6E}"/>
              </a:ext>
            </a:extLst>
          </p:cNvPr>
          <p:cNvGrpSpPr/>
          <p:nvPr/>
        </p:nvGrpSpPr>
        <p:grpSpPr>
          <a:xfrm>
            <a:off x="2710251" y="3124200"/>
            <a:ext cx="5192670" cy="2637222"/>
            <a:chOff x="1159034" y="3030943"/>
            <a:chExt cx="4186562" cy="2126246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690B837-E203-40B6-B52B-9C83B5EF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59034" y="3030943"/>
              <a:ext cx="4186562" cy="21262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BCAA5B-B8C6-9F4B-3A3A-861144969F4B}"/>
                </a:ext>
              </a:extLst>
            </p:cNvPr>
            <p:cNvSpPr txBox="1"/>
            <p:nvPr/>
          </p:nvSpPr>
          <p:spPr>
            <a:xfrm>
              <a:off x="2005685" y="3424498"/>
              <a:ext cx="2908951" cy="96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Số</a:t>
              </a: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liền</a:t>
              </a: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sau</a:t>
              </a: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fr-F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của</a:t>
              </a: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86 là </a:t>
              </a:r>
              <a:r>
                <a:rPr kumimoji="0" lang="fr-FR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số</a:t>
              </a:r>
              <a:r>
                <a:rPr kumimoji="0" lang="fr-FR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 87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7" descr="6131d3148657a26e1bfe386e7ba65811.png">
            <a:hlinkClick r:id="rId8" action="ppaction://hlinksldjump"/>
            <a:extLst>
              <a:ext uri="{FF2B5EF4-FFF2-40B4-BE49-F238E27FC236}">
                <a16:creationId xmlns:a16="http://schemas.microsoft.com/office/drawing/2014/main" id="{38FDFB0D-AE0E-B182-E1D2-D4950F7C1C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48219" y="3124200"/>
            <a:ext cx="2590800" cy="4117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AA8941-E4B3-E1CD-E969-82C9547BAF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57AE0E31-310F-A670-47BE-2B54ABF2ED2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466481" y="2642892"/>
            <a:ext cx="5491206" cy="589300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8A2CED5-C371-E3E1-E64B-98F61AD71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5753989" y="265635"/>
            <a:ext cx="5840915" cy="2770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6C14FB-4532-49D7-02A5-9A3089E1D02B}"/>
              </a:ext>
            </a:extLst>
          </p:cNvPr>
          <p:cNvSpPr txBox="1"/>
          <p:nvPr/>
        </p:nvSpPr>
        <p:spPr>
          <a:xfrm>
            <a:off x="6276355" y="722487"/>
            <a:ext cx="4796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defRPr/>
            </a:pPr>
            <a:r>
              <a:rPr lang="vi-VN" sz="3600" kern="1200" dirty="0">
                <a:solidFill>
                  <a:prstClr val="black"/>
                </a:solidFill>
                <a:latin typeface="UTM Avo" panose="02040603050506020204" pitchFamily="18" charset="0"/>
                <a:ea typeface="+mn-ea"/>
              </a:rPr>
              <a:t>Tháng 7 có bao nhiêu ngày?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C0090A-8796-9243-5963-EA8D1584DD6E}"/>
              </a:ext>
            </a:extLst>
          </p:cNvPr>
          <p:cNvGrpSpPr/>
          <p:nvPr/>
        </p:nvGrpSpPr>
        <p:grpSpPr>
          <a:xfrm>
            <a:off x="2974608" y="2921559"/>
            <a:ext cx="5700470" cy="3144664"/>
            <a:chOff x="1372170" y="2867564"/>
            <a:chExt cx="4595973" cy="2535368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690B837-E203-40B6-B52B-9C83B5EF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72170" y="2867564"/>
              <a:ext cx="4595973" cy="253536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BCAA5B-B8C6-9F4B-3A3A-861144969F4B}"/>
                </a:ext>
              </a:extLst>
            </p:cNvPr>
            <p:cNvSpPr txBox="1"/>
            <p:nvPr/>
          </p:nvSpPr>
          <p:spPr>
            <a:xfrm>
              <a:off x="2486698" y="3442652"/>
              <a:ext cx="2804154" cy="1166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/>
                  <a:sym typeface="Arial"/>
                </a:rPr>
                <a:t>Tháng 7 có 31 ngày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8" name="Picture 7" descr="6131d3148657a26e1bfe386e7ba65811.png">
            <a:hlinkClick r:id="rId8" action="ppaction://hlinksldjump"/>
            <a:extLst>
              <a:ext uri="{FF2B5EF4-FFF2-40B4-BE49-F238E27FC236}">
                <a16:creationId xmlns:a16="http://schemas.microsoft.com/office/drawing/2014/main" id="{38FDFB0D-AE0E-B182-E1D2-D4950F7C1C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48219" y="3124200"/>
            <a:ext cx="2590800" cy="41177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5B87C4-9DBD-674C-4A39-DC51F1074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6999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035309C-F5DB-9845-1CC1-A8B0F403B9E6}"/>
              </a:ext>
            </a:extLst>
          </p:cNvPr>
          <p:cNvGrpSpPr/>
          <p:nvPr/>
        </p:nvGrpSpPr>
        <p:grpSpPr>
          <a:xfrm>
            <a:off x="4693861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id="{801FEC9D-4701-CE6E-5147-3D8C54DEF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8D8024-0357-507F-4C28-594C892A411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5aef37f21f408bbf0d6f54883e309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914400"/>
            <a:ext cx="6248400" cy="62484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1B65D7-D5E2-3EFC-2468-A8D9C12974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1" t="22346" r="27643" b="21375"/>
          <a:stretch/>
        </p:blipFill>
        <p:spPr>
          <a:xfrm rot="20632546">
            <a:off x="4080529" y="1828466"/>
            <a:ext cx="3573741" cy="1905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A4256D-CCD8-E48C-CF3B-575095857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851</Words>
  <Application>Microsoft Office PowerPoint</Application>
  <PresentationFormat>Widescreen</PresentationFormat>
  <Paragraphs>140</Paragraphs>
  <Slides>23</Slides>
  <Notes>19</Notes>
  <HiddenSlides>7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UTM Avo</vt:lpstr>
      <vt:lpstr>Wingdings</vt:lpstr>
      <vt:lpstr>Office Theme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Administrator</cp:lastModifiedBy>
  <cp:revision>39</cp:revision>
  <dcterms:modified xsi:type="dcterms:W3CDTF">2023-09-07T01:40:46Z</dcterms:modified>
</cp:coreProperties>
</file>